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1" r:id="rId5"/>
    <p:sldId id="258" r:id="rId6"/>
    <p:sldId id="259" r:id="rId7"/>
    <p:sldId id="262" r:id="rId8"/>
    <p:sldId id="264" r:id="rId9"/>
    <p:sldId id="260" r:id="rId10"/>
    <p:sldId id="263" r:id="rId11"/>
    <p:sldId id="271" r:id="rId12"/>
    <p:sldId id="266" r:id="rId13"/>
    <p:sldId id="273" r:id="rId14"/>
    <p:sldId id="272" r:id="rId15"/>
    <p:sldId id="268" r:id="rId16"/>
    <p:sldId id="267" r:id="rId17"/>
    <p:sldId id="274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07.7.2015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18648" cy="2160240"/>
          </a:xfrm>
        </p:spPr>
        <p:txBody>
          <a:bodyPr>
            <a:normAutofit/>
          </a:bodyPr>
          <a:lstStyle/>
          <a:p>
            <a:r>
              <a:rPr lang="en-US" dirty="0" smtClean="0"/>
              <a:t>The Internet as a resource for knowledge and useful information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Business require</a:t>
            </a:r>
            <a:r>
              <a:rPr lang="bg-BG" dirty="0" smtClean="0"/>
              <a:t>?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48" y="1600200"/>
            <a:ext cx="5525704" cy="4525963"/>
          </a:xfrm>
        </p:spPr>
      </p:pic>
    </p:spTree>
    <p:extLst>
      <p:ext uri="{BB962C8B-B14F-4D97-AF65-F5344CB8AC3E}">
        <p14:creationId xmlns:p14="http://schemas.microsoft.com/office/powerpoint/2010/main" val="35586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r>
              <a:rPr lang="bg-BG" dirty="0" smtClean="0"/>
              <a:t> 1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7" y="1484784"/>
            <a:ext cx="8509030" cy="4680520"/>
          </a:xfrm>
        </p:spPr>
      </p:pic>
    </p:spTree>
    <p:extLst>
      <p:ext uri="{BB962C8B-B14F-4D97-AF65-F5344CB8AC3E}">
        <p14:creationId xmlns:p14="http://schemas.microsoft.com/office/powerpoint/2010/main" val="5586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r>
              <a:rPr lang="bg-BG" dirty="0" smtClean="0"/>
              <a:t> 2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9" y="2491390"/>
            <a:ext cx="5811061" cy="2743583"/>
          </a:xfrm>
        </p:spPr>
      </p:pic>
    </p:spTree>
    <p:extLst>
      <p:ext uri="{BB962C8B-B14F-4D97-AF65-F5344CB8AC3E}">
        <p14:creationId xmlns:p14="http://schemas.microsoft.com/office/powerpoint/2010/main" val="15558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eality</a:t>
            </a:r>
            <a:r>
              <a:rPr lang="bg-BG" dirty="0" smtClean="0"/>
              <a:t> 3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0775"/>
            <a:ext cx="8229600" cy="1904813"/>
          </a:xfrm>
        </p:spPr>
      </p:pic>
    </p:spTree>
    <p:extLst>
      <p:ext uri="{BB962C8B-B14F-4D97-AF65-F5344CB8AC3E}">
        <p14:creationId xmlns:p14="http://schemas.microsoft.com/office/powerpoint/2010/main" val="2610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r>
              <a:rPr lang="bg-BG" dirty="0" smtClean="0"/>
              <a:t> 4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64" y="1872178"/>
            <a:ext cx="5887272" cy="3982006"/>
          </a:xfrm>
        </p:spPr>
      </p:pic>
    </p:spTree>
    <p:extLst>
      <p:ext uri="{BB962C8B-B14F-4D97-AF65-F5344CB8AC3E}">
        <p14:creationId xmlns:p14="http://schemas.microsoft.com/office/powerpoint/2010/main" val="978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en-US" dirty="0" smtClean="0"/>
              <a:t>Teachers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en-US" dirty="0" smtClean="0"/>
              <a:t>Society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en-US" dirty="0" smtClean="0"/>
              <a:t>Country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35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IT Business</a:t>
            </a:r>
            <a:r>
              <a:rPr lang="bg-BG" dirty="0" smtClean="0"/>
              <a:t> </a:t>
            </a:r>
            <a:r>
              <a:rPr lang="en-US" dirty="0" smtClean="0"/>
              <a:t>has to teach the teachers in schools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en-US" dirty="0" smtClean="0"/>
              <a:t> IT students</a:t>
            </a:r>
            <a:r>
              <a:rPr lang="bg-BG" dirty="0" smtClean="0"/>
              <a:t> </a:t>
            </a:r>
            <a:r>
              <a:rPr lang="en-US" dirty="0" smtClean="0"/>
              <a:t>to volunteer in schools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r>
              <a:rPr lang="en-US" dirty="0" smtClean="0"/>
              <a:t>National information campaign for parents about the possibilities and the importance of digital skills of their children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43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Let’s End Up at an Optimistic </a:t>
            </a:r>
            <a:r>
              <a:rPr lang="en-US" dirty="0" smtClean="0"/>
              <a:t>N</a:t>
            </a:r>
            <a:r>
              <a:rPr lang="en-US" smtClean="0"/>
              <a:t>ote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9" y="1619730"/>
            <a:ext cx="6744642" cy="4486902"/>
          </a:xfrm>
        </p:spPr>
      </p:pic>
    </p:spTree>
    <p:extLst>
      <p:ext uri="{BB962C8B-B14F-4D97-AF65-F5344CB8AC3E}">
        <p14:creationId xmlns:p14="http://schemas.microsoft.com/office/powerpoint/2010/main" val="143356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44016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„</a:t>
            </a:r>
            <a:r>
              <a:rPr lang="en-US" dirty="0" smtClean="0"/>
              <a:t>The Internet </a:t>
            </a:r>
            <a:r>
              <a:rPr lang="bg-BG" dirty="0" smtClean="0"/>
              <a:t> </a:t>
            </a:r>
            <a:r>
              <a:rPr lang="en-US" dirty="0" smtClean="0"/>
              <a:t>can</a:t>
            </a:r>
            <a:r>
              <a:rPr lang="bg-BG" dirty="0" smtClean="0"/>
              <a:t> </a:t>
            </a:r>
            <a:r>
              <a:rPr lang="en-US" dirty="0" smtClean="0"/>
              <a:t>contribute to the education and the Global Connectivity of the young</a:t>
            </a:r>
            <a:r>
              <a:rPr lang="bg-BG" dirty="0" smtClean="0"/>
              <a:t>“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6" y="2100810"/>
            <a:ext cx="6182588" cy="3524742"/>
          </a:xfrm>
        </p:spPr>
      </p:pic>
    </p:spTree>
    <p:extLst>
      <p:ext uri="{BB962C8B-B14F-4D97-AF65-F5344CB8AC3E}">
        <p14:creationId xmlns:p14="http://schemas.microsoft.com/office/powerpoint/2010/main" val="7589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Legacy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578"/>
            <a:ext cx="8229600" cy="3933207"/>
          </a:xfrm>
        </p:spPr>
      </p:pic>
    </p:spTree>
    <p:extLst>
      <p:ext uri="{BB962C8B-B14F-4D97-AF65-F5344CB8AC3E}">
        <p14:creationId xmlns:p14="http://schemas.microsoft.com/office/powerpoint/2010/main" val="27836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32" y="1600200"/>
            <a:ext cx="5983735" cy="4525963"/>
          </a:xfrm>
        </p:spPr>
      </p:pic>
    </p:spTree>
    <p:extLst>
      <p:ext uri="{BB962C8B-B14F-4D97-AF65-F5344CB8AC3E}">
        <p14:creationId xmlns:p14="http://schemas.microsoft.com/office/powerpoint/2010/main" val="5523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Today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28" y="1600200"/>
            <a:ext cx="4690543" cy="4525963"/>
          </a:xfrm>
        </p:spPr>
      </p:pic>
    </p:spTree>
    <p:extLst>
      <p:ext uri="{BB962C8B-B14F-4D97-AF65-F5344CB8AC3E}">
        <p14:creationId xmlns:p14="http://schemas.microsoft.com/office/powerpoint/2010/main" val="3276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60" y="413916"/>
            <a:ext cx="4334480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8" y="633022"/>
            <a:ext cx="7078063" cy="55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confident are we in our skills</a:t>
            </a:r>
            <a:r>
              <a:rPr lang="bg-BG" dirty="0" smtClean="0"/>
              <a:t>?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16" y="2410416"/>
            <a:ext cx="6754168" cy="2905531"/>
          </a:xfrm>
        </p:spPr>
      </p:pic>
    </p:spTree>
    <p:extLst>
      <p:ext uri="{BB962C8B-B14F-4D97-AF65-F5344CB8AC3E}">
        <p14:creationId xmlns:p14="http://schemas.microsoft.com/office/powerpoint/2010/main" val="12431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591"/>
            <a:ext cx="6840760" cy="7010983"/>
          </a:xfrm>
        </p:spPr>
      </p:pic>
    </p:spTree>
    <p:extLst>
      <p:ext uri="{BB962C8B-B14F-4D97-AF65-F5344CB8AC3E}">
        <p14:creationId xmlns:p14="http://schemas.microsoft.com/office/powerpoint/2010/main" val="651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99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тема</vt:lpstr>
      <vt:lpstr>The Internet as a resource for knowledge and useful information</vt:lpstr>
      <vt:lpstr>„The Internet  can contribute to the education and the Global Connectivity of the young“</vt:lpstr>
      <vt:lpstr>Heavy Legacy</vt:lpstr>
      <vt:lpstr>PowerPoint Presentation</vt:lpstr>
      <vt:lpstr>Usage Today</vt:lpstr>
      <vt:lpstr>PowerPoint Presentation</vt:lpstr>
      <vt:lpstr>PowerPoint Presentation</vt:lpstr>
      <vt:lpstr>How confident are we in our skills?</vt:lpstr>
      <vt:lpstr>PowerPoint Presentation</vt:lpstr>
      <vt:lpstr>What does Business require?</vt:lpstr>
      <vt:lpstr>Reality 1</vt:lpstr>
      <vt:lpstr>Reality 2</vt:lpstr>
      <vt:lpstr>Reality 3</vt:lpstr>
      <vt:lpstr>Reality 4</vt:lpstr>
      <vt:lpstr>Responsibilities</vt:lpstr>
      <vt:lpstr>Proposals</vt:lpstr>
      <vt:lpstr>Let’s End Up at an Optimistic Note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Заглавие</dc:title>
  <dc:creator>Computercho</dc:creator>
  <cp:lastModifiedBy>Iuria Nekleevitch</cp:lastModifiedBy>
  <cp:revision>14</cp:revision>
  <dcterms:created xsi:type="dcterms:W3CDTF">2015-05-14T08:26:08Z</dcterms:created>
  <dcterms:modified xsi:type="dcterms:W3CDTF">2015-07-07T06:59:27Z</dcterms:modified>
</cp:coreProperties>
</file>