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helpline@online.b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Bulgarian</a:t>
            </a:r>
            <a:r>
              <a:rPr lang="bg-BG" b="1" dirty="0" smtClean="0"/>
              <a:t> </a:t>
            </a:r>
            <a:r>
              <a:rPr lang="en-US" b="1" dirty="0" smtClean="0"/>
              <a:t>Line</a:t>
            </a:r>
            <a:r>
              <a:rPr lang="bg-BG" b="1" dirty="0" smtClean="0"/>
              <a:t> </a:t>
            </a:r>
            <a:r>
              <a:rPr lang="en-US" b="1" dirty="0" smtClean="0"/>
              <a:t>for Online Safety</a:t>
            </a:r>
            <a:endParaRPr lang="bg-B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Phone:</a:t>
            </a:r>
            <a:r>
              <a:rPr lang="bg-BG" b="1" dirty="0" smtClean="0"/>
              <a:t>124 123</a:t>
            </a:r>
          </a:p>
          <a:p>
            <a:r>
              <a:rPr lang="en-US" dirty="0" smtClean="0"/>
              <a:t>Skype</a:t>
            </a:r>
            <a:r>
              <a:rPr lang="bg-BG" dirty="0" smtClean="0"/>
              <a:t>: </a:t>
            </a:r>
            <a:r>
              <a:rPr lang="en-US" b="1" dirty="0" err="1" smtClean="0"/>
              <a:t>blobbg</a:t>
            </a:r>
            <a:endParaRPr lang="en-US" b="1" dirty="0" smtClean="0"/>
          </a:p>
          <a:p>
            <a:r>
              <a:rPr lang="en-US" dirty="0" smtClean="0"/>
              <a:t>E-mail</a:t>
            </a:r>
            <a:r>
              <a:rPr lang="bg-BG" dirty="0" smtClean="0"/>
              <a:t>: </a:t>
            </a:r>
            <a:r>
              <a:rPr lang="en-US" b="1" dirty="0" smtClean="0">
                <a:hlinkClick r:id="rId2"/>
              </a:rPr>
              <a:t>helpline@online.bg</a:t>
            </a:r>
            <a:endParaRPr lang="en-US" b="1" dirty="0" smtClean="0"/>
          </a:p>
          <a:p>
            <a:endParaRPr lang="en-US" dirty="0" smtClean="0"/>
          </a:p>
          <a:p>
            <a:pPr>
              <a:buNone/>
            </a:pPr>
            <a:r>
              <a:rPr lang="bg-BG" sz="2400" i="1" dirty="0" smtClean="0"/>
              <a:t> </a:t>
            </a:r>
            <a:r>
              <a:rPr lang="en-US" sz="2400" smtClean="0"/>
              <a:t>The line </a:t>
            </a:r>
            <a:r>
              <a:rPr lang="en-US" sz="2400" dirty="0" smtClean="0"/>
              <a:t>for safety inquiries is available every day from 10 am to 16pm.</a:t>
            </a:r>
            <a:endParaRPr lang="bg-BG" sz="2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1" descr="C:\Users\антоанета\Desktop\539754_416656218373660_1735798006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600200"/>
            <a:ext cx="29718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Bulgarian Line for Online Safety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Българска линия за онлайн безопасност</dc:title>
  <dc:creator>антоанета</dc:creator>
  <cp:lastModifiedBy>Iuria Nekleevitch</cp:lastModifiedBy>
  <cp:revision>9</cp:revision>
  <dcterms:created xsi:type="dcterms:W3CDTF">2006-08-16T00:00:00Z</dcterms:created>
  <dcterms:modified xsi:type="dcterms:W3CDTF">2015-07-07T06:59:07Z</dcterms:modified>
</cp:coreProperties>
</file>