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0" r:id="rId2"/>
    <p:sldId id="392" r:id="rId3"/>
    <p:sldId id="393" r:id="rId4"/>
    <p:sldId id="396" r:id="rId5"/>
    <p:sldId id="409" r:id="rId6"/>
    <p:sldId id="436" r:id="rId7"/>
    <p:sldId id="435" r:id="rId8"/>
    <p:sldId id="399" r:id="rId9"/>
    <p:sldId id="410" r:id="rId10"/>
    <p:sldId id="400" r:id="rId11"/>
    <p:sldId id="430" r:id="rId12"/>
    <p:sldId id="411" r:id="rId13"/>
    <p:sldId id="32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30" autoAdjust="0"/>
    <p:restoredTop sz="85568" autoAdjust="0"/>
  </p:normalViewPr>
  <p:slideViewPr>
    <p:cSldViewPr>
      <p:cViewPr varScale="1">
        <p:scale>
          <a:sx n="90" d="100"/>
          <a:sy n="90" d="100"/>
        </p:scale>
        <p:origin x="1533" y="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12" d="100"/>
          <a:sy n="212" d="100"/>
        </p:scale>
        <p:origin x="860" y="65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07429-3311-4D22-A411-6E122974A0C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D71DE-303A-40F6-858F-6F409D17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7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4336-18D8-4A97-B592-DCACC80550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/>
              <a:t>Автономност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41D28-91BB-42D1-BBF2-A90D2442C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0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850" y="1412776"/>
            <a:ext cx="9108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НАУЧНИ ИЗСЛЕДВАНИЯ </a:t>
            </a:r>
            <a:endParaRPr lang="en-US" sz="3200" b="1" kern="1200" dirty="0">
              <a:solidFill>
                <a:srgbClr val="FFC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bg-BG" sz="3200" b="1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ЕКИП ЗА БЕЗПИЛОТНИ ЛЕТАТЕЛНИ АПАРАТИ </a:t>
            </a:r>
            <a:endParaRPr lang="en-US" sz="3200" b="1" kern="1200" dirty="0">
              <a:solidFill>
                <a:srgbClr val="FFC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bg-BG" sz="3200" b="1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ТУ-СОФИЯ, ФИЛИАЛ ПЛОВДИВ</a:t>
            </a:r>
            <a:endParaRPr lang="en-US" sz="3200" b="1" kern="1200" dirty="0">
              <a:solidFill>
                <a:srgbClr val="FFC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bg-BG" sz="3200" b="1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(ОБЗОР)</a:t>
            </a:r>
            <a:endParaRPr lang="en-US" sz="3200" kern="1200" dirty="0">
              <a:solidFill>
                <a:srgbClr val="FFC0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en-US" sz="3200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algn="ctr"/>
            <a:r>
              <a:rPr lang="bg-BG" sz="2800" b="1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ДИМО ЗАФИРОВ </a:t>
            </a:r>
            <a:r>
              <a:rPr lang="en-US" sz="2800" b="1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bg-BG" sz="2800" b="1" kern="1200" dirty="0">
                <a:solidFill>
                  <a:srgbClr val="FFC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ХРИСТИАН ПАНАЙОТОВ</a:t>
            </a:r>
            <a:r>
              <a:rPr lang="bg-BG" sz="28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28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1680" y="566124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30 май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TechSys2013</a:t>
            </a:r>
          </a:p>
          <a:p>
            <a:pPr algn="ctr"/>
            <a:r>
              <a:rPr lang="bg-BG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Пловдив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1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6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0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1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26B9D1-10F8-4135-A8D2-509600724DA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9FA6-719B-41B1-80DC-8764A3039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8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772400" cy="1362075"/>
          </a:xfrm>
        </p:spPr>
        <p:txBody>
          <a:bodyPr/>
          <a:lstStyle/>
          <a:p>
            <a:pPr algn="ctr"/>
            <a:r>
              <a:rPr lang="bg-BG" cap="non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Координатори за </a:t>
            </a:r>
            <a:r>
              <a:rPr lang="en-US" cap="non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U-space</a:t>
            </a:r>
            <a:br>
              <a:rPr lang="bg-BG" cap="non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cap="non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Раковски, 21.02.2023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2864917"/>
            <a:ext cx="8856983" cy="1500187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g-BG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ИЗСЛУШВАНЕ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g-BG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заинтересованите лица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g-BG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временна 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U-space</a:t>
            </a:r>
            <a:r>
              <a:rPr lang="bg-BG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тестова зона</a:t>
            </a:r>
          </a:p>
        </p:txBody>
      </p:sp>
    </p:spTree>
    <p:extLst>
      <p:ext uri="{BB962C8B-B14F-4D97-AF65-F5344CB8AC3E}">
        <p14:creationId xmlns:p14="http://schemas.microsoft.com/office/powerpoint/2010/main" val="391765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bg-BG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 автомобил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E573EC8-AA04-4156-9A80-6CE70E4C7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6" y="1480574"/>
            <a:ext cx="3700494" cy="454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284C5-E4FB-4880-8157-48A7B509D6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0574"/>
            <a:ext cx="4595257" cy="4540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37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/>
          <a:lstStyle/>
          <a:p>
            <a:r>
              <a:rPr lang="bg-BG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 достъпност 45 </a:t>
            </a:r>
            <a:r>
              <a:rPr lang="en-US" sz="4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bg-BG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56984" cy="567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56984" cy="5678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88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kumimoji="0" lang="bg-BG" altLang="en-US" sz="6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endParaRPr lang="bg-BG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Вредни емисии;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 информация.</a:t>
            </a: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8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143000"/>
          </a:xfrm>
        </p:spPr>
        <p:txBody>
          <a:bodyPr/>
          <a:lstStyle/>
          <a:p>
            <a:r>
              <a:rPr lang="bg-BG" sz="8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Благодаря Ви</a:t>
            </a:r>
            <a:br>
              <a:rPr lang="bg-BG" sz="8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8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вниманието</a:t>
            </a:r>
            <a:endParaRPr lang="en-US" sz="8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bg-BG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endParaRPr lang="bg-BG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525963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bg-BG" sz="4400" b="1" i="1" dirty="0">
                <a:solidFill>
                  <a:srgbClr val="FFFF00"/>
                </a:solidFill>
              </a:rPr>
              <a:t>Стратегия 2.0 за дронове</a:t>
            </a:r>
            <a:endParaRPr lang="bg-BG" sz="4400" dirty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bg-BG" sz="4400" b="1" i="1" dirty="0">
                <a:solidFill>
                  <a:srgbClr val="FFFF00"/>
                </a:solidFill>
              </a:rPr>
              <a:t>Какво е </a:t>
            </a:r>
            <a:r>
              <a:rPr lang="en-US" sz="4400" b="1" i="1" dirty="0">
                <a:solidFill>
                  <a:srgbClr val="FFFF00"/>
                </a:solidFill>
              </a:rPr>
              <a:t>U-space</a:t>
            </a:r>
            <a:endParaRPr lang="bg-BG" sz="4400" dirty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bg-BG" sz="4400" b="1" i="1" dirty="0">
                <a:solidFill>
                  <a:srgbClr val="FFFF00"/>
                </a:solidFill>
              </a:rPr>
              <a:t>Защо Раковски</a:t>
            </a:r>
            <a:endParaRPr lang="bg-BG" sz="4400" dirty="0">
              <a:solidFill>
                <a:srgbClr val="FFFF00"/>
              </a:solidFill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bg-BG" sz="4400" b="1" i="1" dirty="0">
                <a:solidFill>
                  <a:srgbClr val="FFFF00"/>
                </a:solidFill>
              </a:rPr>
              <a:t>Предимства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bg-BG" sz="4400" b="1" i="1" dirty="0">
                <a:solidFill>
                  <a:srgbClr val="FFFF00"/>
                </a:solidFill>
              </a:rPr>
              <a:t>Ограничения</a:t>
            </a:r>
            <a:endParaRPr lang="bg-BG" sz="4400" dirty="0">
              <a:solidFill>
                <a:srgbClr val="FFFF00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129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/>
          <a:lstStyle/>
          <a:p>
            <a:r>
              <a:rPr kumimoji="0" lang="bg-BG" altLang="en-US" sz="5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за дронове 2.0</a:t>
            </a:r>
            <a:b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48" y="3689648"/>
            <a:ext cx="8784976" cy="4525963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endParaRPr lang="bg-BG" sz="3000" dirty="0">
              <a:solidFill>
                <a:srgbClr val="FFFF00"/>
              </a:solidFill>
            </a:endParaRPr>
          </a:p>
          <a:p>
            <a:endParaRPr lang="bg-B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68015-D823-FFB8-B9AA-4B35E0B28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8448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EUROPEAN</a:t>
            </a:r>
            <a:endParaRPr kumimoji="0" lang="en-US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kumimoji="0" lang="bg-BG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kumimoji="0" lang="bg-BG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bg-BG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AE5CD08D-E094-E523-277A-6A920C0E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6" y="1988840"/>
            <a:ext cx="1589087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02532B-A92C-B6FB-D179-D52B32D66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7" y="921496"/>
            <a:ext cx="849694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СЪОБЩЕНИЕ НА КОМИСИЯТА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ЕВРОПЕЙСКИЯ ПАРЛАМЕНТ, СЪВЕТА,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ЕВРОПЕЙСКИЯ ИКОНОМИЧЕСКИ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СОЦИАЛЕН КОМИТЕТ 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КОМИТЕТА НА РЕГИОНИТЕ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kumimoji="0" lang="bg-BG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за дронове 2.0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интелигентна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устойчива екосистема 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en-US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безпилотни летателни апарати в Европа“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7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kumimoji="0" lang="bg-BG" altLang="en-US" sz="6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Какво е 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U-space</a:t>
            </a:r>
            <a:r>
              <a:rPr lang="bg-BG" sz="60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484784"/>
            <a:ext cx="8229600" cy="4525963"/>
          </a:xfrm>
        </p:spPr>
        <p:txBody>
          <a:bodyPr/>
          <a:lstStyle/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 тестове с нови дронове;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 полети с дронове;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с контролиран достъп</a:t>
            </a:r>
          </a:p>
          <a:p>
            <a:pPr marL="0" indent="0">
              <a:buNone/>
            </a:pPr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пилотирани самолети;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за доставки на спешни пратки.</a:t>
            </a: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3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kumimoji="0" lang="bg-BG" altLang="en-US" sz="6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Защо Раковски</a:t>
            </a:r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Тракия Икономическа Зона;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Иновативно кметско и общинско ръководства;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Летателна площадка;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Авиомоделизъм;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 с производители на дронове.</a:t>
            </a: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5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kumimoji="0" lang="en-US" altLang="en-US" sz="6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bg-BG" altLang="en-US" sz="6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Защо Раковски</a:t>
            </a:r>
            <a:r>
              <a:rPr lang="en-US" altLang="en-US" sz="60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1D894-B21E-D67D-45F9-E531E4E7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54" y="1166017"/>
            <a:ext cx="5044258" cy="5537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26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44" y="370892"/>
            <a:ext cx="8229600" cy="1143000"/>
          </a:xfrm>
        </p:spPr>
        <p:txBody>
          <a:bodyPr/>
          <a:lstStyle/>
          <a:p>
            <a:r>
              <a:rPr lang="bg-BG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Тракия Икономическа Зона</a:t>
            </a: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7" y="1772816"/>
            <a:ext cx="880129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2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bg-BG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 мрежа</a:t>
            </a:r>
            <a:br>
              <a:rPr lang="bg-BG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  <a:endParaRPr lang="bg-BG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525963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</p:txBody>
      </p:sp>
      <p:pic>
        <p:nvPicPr>
          <p:cNvPr id="5" name="Grafik 15">
            <a:extLst>
              <a:ext uri="{FF2B5EF4-FFF2-40B4-BE49-F238E27FC236}">
                <a16:creationId xmlns:a16="http://schemas.microsoft.com/office/drawing/2014/main" id="{0BC4A06B-6724-4613-BB3F-8E444451F0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468052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3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kumimoji="0" lang="bg-BG" altLang="en-US" sz="6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Предимства</a:t>
            </a:r>
            <a:endParaRPr lang="bg-BG" sz="6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Високотехнологични дейности;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 на нови работни места;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квалификация;</a:t>
            </a:r>
          </a:p>
          <a:p>
            <a:r>
              <a:rPr lang="bg-BG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Спешни доставки.</a:t>
            </a: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79080"/>
      </p:ext>
    </p:extLst>
  </p:cSld>
  <p:clrMapOvr>
    <a:masterClrMapping/>
  </p:clrMapOvr>
</p:sld>
</file>

<file path=ppt/theme/theme1.xml><?xml version="1.0" encoding="utf-8"?>
<a:theme xmlns:a="http://schemas.openxmlformats.org/drawingml/2006/main" name="Cumul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Cumulus</Template>
  <TotalTime>5151</TotalTime>
  <Words>180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Cumulus</vt:lpstr>
      <vt:lpstr>Координатори за U-space     Раковски, 21.02.2023 </vt:lpstr>
      <vt:lpstr>Теми</vt:lpstr>
      <vt:lpstr>Стратегия за дронове 2.0 </vt:lpstr>
      <vt:lpstr>Какво е U-space </vt:lpstr>
      <vt:lpstr>Защо Раковски?</vt:lpstr>
      <vt:lpstr>     Защо Раковски?</vt:lpstr>
      <vt:lpstr>Тракия Икономическа Зона</vt:lpstr>
      <vt:lpstr>Транспортна мрежа Мрежа</vt:lpstr>
      <vt:lpstr>Предимства</vt:lpstr>
      <vt:lpstr>Сравнение с автомобил  </vt:lpstr>
      <vt:lpstr>Транспортна достъпност 45 min</vt:lpstr>
      <vt:lpstr>Ограничения</vt:lpstr>
      <vt:lpstr>Благодаря Ви за вниманието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zafirov1</dc:creator>
  <cp:lastModifiedBy>Dimo Zafirov</cp:lastModifiedBy>
  <cp:revision>162</cp:revision>
  <dcterms:created xsi:type="dcterms:W3CDTF">2013-05-21T06:35:37Z</dcterms:created>
  <dcterms:modified xsi:type="dcterms:W3CDTF">2023-02-20T07:18:13Z</dcterms:modified>
</cp:coreProperties>
</file>