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797675" cy="9874250"/>
  <p:defaultTextStyle>
    <a:defPPr>
      <a:defRPr lang="bg-BG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6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34" y="34"/>
      </p:cViewPr>
      <p:guideLst>
        <p:guide orient="horz" pos="3024"/>
        <p:guide pos="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995" y="4224536"/>
            <a:ext cx="10881360" cy="4320480"/>
          </a:xfrm>
        </p:spPr>
        <p:txBody>
          <a:bodyPr>
            <a:noAutofit/>
          </a:bodyPr>
          <a:lstStyle/>
          <a:p>
            <a:pPr algn="l"/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en-US" sz="2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Наименование на проекта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………………………………………………………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Краен получател</a:t>
            </a: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…………………………………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/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latin typeface="Arial" pitchFamily="34" charset="0"/>
                <a:cs typeface="Arial" pitchFamily="34" charset="0"/>
              </a:rPr>
              <a:t>Обща </a:t>
            </a:r>
            <a:r>
              <a:rPr lang="bg-BG" sz="2600" b="1" dirty="0" smtClean="0">
                <a:latin typeface="Arial" pitchFamily="34" charset="0"/>
                <a:cs typeface="Arial" pitchFamily="34" charset="0"/>
              </a:rPr>
              <a:t>стойност: </a:t>
            </a:r>
            <a:r>
              <a:rPr lang="bg-BG" sz="2600" dirty="0" smtClean="0">
                <a:latin typeface="Arial" pitchFamily="34" charset="0"/>
                <a:cs typeface="Arial" pitchFamily="34" charset="0"/>
              </a:rPr>
              <a:t>……………………..лв., от които…………….……...лв. </a:t>
            </a:r>
            <a:br>
              <a:rPr lang="bg-BG" sz="2600" dirty="0" smtClean="0">
                <a:latin typeface="Arial" pitchFamily="34" charset="0"/>
                <a:cs typeface="Arial" pitchFamily="34" charset="0"/>
              </a:rPr>
            </a:br>
            <a:r>
              <a:rPr lang="bg-BG" sz="2600" dirty="0" smtClean="0">
                <a:latin typeface="Arial" pitchFamily="34" charset="0"/>
                <a:cs typeface="Arial" pitchFamily="34" charset="0"/>
              </a:rPr>
              <a:t>безвъзмездно финансиране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600" dirty="0" smtClean="0">
                <a:latin typeface="Arial" pitchFamily="34" charset="0"/>
                <a:cs typeface="Arial" pitchFamily="34" charset="0"/>
              </a:rPr>
            </a:br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Начало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…………………..г.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600" b="1" dirty="0">
                <a:latin typeface="Arial" pitchFamily="34" charset="0"/>
                <a:cs typeface="Arial" pitchFamily="34" charset="0"/>
              </a:rPr>
              <a:t>Край: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……………………...г.</a:t>
            </a:r>
            <a:br>
              <a:rPr lang="ru-RU" sz="26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bg-BG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574" y="142064424"/>
            <a:ext cx="4918722" cy="443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80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232" y="206025"/>
            <a:ext cx="9579170" cy="239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49</Words>
  <Application>Microsoft Office PowerPoint</Application>
  <PresentationFormat>A3 Paper (297x420 mm)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 Наименование на проекта: ………………………………………………………   Краен получател:…………………………………   Обща стойност: ……………………..лв., от които…………….……...лв.  безвъзмездно финансиране.   Начало: …………………..г. Край: ……………………...г.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cp:lastPrinted>2015-04-23T13:48:25Z</cp:lastPrinted>
  <dcterms:created xsi:type="dcterms:W3CDTF">2015-04-23T13:21:12Z</dcterms:created>
  <dcterms:modified xsi:type="dcterms:W3CDTF">2025-01-20T08:02:27Z</dcterms:modified>
</cp:coreProperties>
</file>