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12801600" cy="9601200" type="A3"/>
  <p:notesSz cx="6797675" cy="9874250"/>
  <p:defaultTextStyle>
    <a:defPPr>
      <a:defRPr lang="bg-BG"/>
    </a:defPPr>
    <a:lvl1pPr marL="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1pPr>
    <a:lvl2pPr marL="64008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2pPr>
    <a:lvl3pPr marL="128016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3pPr>
    <a:lvl4pPr marL="192024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4pPr>
    <a:lvl5pPr marL="256032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5pPr>
    <a:lvl6pPr marL="320040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6pPr>
    <a:lvl7pPr marL="384048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7pPr>
    <a:lvl8pPr marL="448056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8pPr>
    <a:lvl9pPr marL="512064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24">
          <p15:clr>
            <a:srgbClr val="A4A3A4"/>
          </p15:clr>
        </p15:guide>
        <p15:guide id="2" pos="67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48" y="48"/>
      </p:cViewPr>
      <p:guideLst>
        <p:guide orient="horz" pos="3024"/>
        <p:guide pos="67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67" d="100"/>
          <a:sy n="67" d="100"/>
        </p:scale>
        <p:origin x="-3276" y="-96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8AD070-36F1-4A8B-A0A8-24F1E424AB8D}" type="datetimeFigureOut">
              <a:rPr lang="bg-BG" smtClean="0"/>
              <a:t>20.1.2025 г.</a:t>
            </a:fld>
            <a:endParaRPr lang="bg-B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89FF4A-8EE7-48E4-9156-2467BA27D94C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9754267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C93F9C-8160-4F9F-BA5B-A75F7CDB653F}" type="datetimeFigureOut">
              <a:rPr lang="bg-BG" smtClean="0"/>
              <a:t>20.1.2025 г.</a:t>
            </a:fld>
            <a:endParaRPr lang="bg-B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EB8157-8A6F-4093-835B-C7BFC6CE795E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1171927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1pPr>
    <a:lvl2pPr marL="64008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2pPr>
    <a:lvl3pPr marL="128016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3pPr>
    <a:lvl4pPr marL="192024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4pPr>
    <a:lvl5pPr marL="256032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5pPr>
    <a:lvl6pPr marL="320040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384048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448056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512064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EB8157-8A6F-4093-835B-C7BFC6CE795E}" type="slidenum">
              <a:rPr lang="bg-BG" smtClean="0"/>
              <a:t>1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6952249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120" y="2982596"/>
            <a:ext cx="10881360" cy="205803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40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80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2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6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40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80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120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20.1.2025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5762413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20.1.2025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230429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81160" y="384494"/>
            <a:ext cx="2880360" cy="81921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40080" y="384494"/>
            <a:ext cx="8427720" cy="819213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20.1.2025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6691898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20.1.2025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0017923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1238" y="6169661"/>
            <a:ext cx="10881360" cy="1906905"/>
          </a:xfrm>
        </p:spPr>
        <p:txBody>
          <a:bodyPr anchor="t"/>
          <a:lstStyle>
            <a:lvl1pPr algn="l">
              <a:defRPr sz="5600" b="1" cap="all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1238" y="4069399"/>
            <a:ext cx="10881360" cy="2100262"/>
          </a:xfrm>
        </p:spPr>
        <p:txBody>
          <a:bodyPr anchor="b"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64008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20.1.2025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5874091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0080" y="2240281"/>
            <a:ext cx="5654040" cy="6336348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7480" y="2240281"/>
            <a:ext cx="5654040" cy="6336348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20.1.2025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3140175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03036" y="2149158"/>
            <a:ext cx="5658485" cy="895667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03036" y="3044825"/>
            <a:ext cx="5658485" cy="5531803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20.1.2025 г.</a:t>
            </a:fld>
            <a:endParaRPr lang="bg-B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9245834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20.1.2025 г.</a:t>
            </a:fld>
            <a:endParaRPr lang="bg-B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762723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20.1.2025 г.</a:t>
            </a:fld>
            <a:endParaRPr lang="bg-B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927066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0081" y="382270"/>
            <a:ext cx="4211638" cy="162687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5070" y="382271"/>
            <a:ext cx="7156450" cy="8194358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0081" y="2009141"/>
            <a:ext cx="4211638" cy="6567488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20.1.2025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858977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/>
          <a:lstStyle>
            <a:lvl1pPr marL="0" indent="0">
              <a:buNone/>
              <a:defRPr sz="4500"/>
            </a:lvl1pPr>
            <a:lvl2pPr marL="640080" indent="0">
              <a:buNone/>
              <a:defRPr sz="3900"/>
            </a:lvl2pPr>
            <a:lvl3pPr marL="1280160" indent="0">
              <a:buNone/>
              <a:defRPr sz="340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endParaRPr lang="bg-B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CBD65-B607-4C4A-A264-869B4C92AC9A}" type="datetimeFigureOut">
              <a:rPr lang="bg-BG" smtClean="0"/>
              <a:t>20.1.2025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4940020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0080" y="384493"/>
            <a:ext cx="11521440" cy="1600200"/>
          </a:xfrm>
          <a:prstGeom prst="rect">
            <a:avLst/>
          </a:prstGeom>
        </p:spPr>
        <p:txBody>
          <a:bodyPr vert="horz" lIns="128016" tIns="64008" rIns="128016" bIns="64008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0080" y="2240281"/>
            <a:ext cx="11521440" cy="6336348"/>
          </a:xfrm>
          <a:prstGeom prst="rect">
            <a:avLst/>
          </a:prstGeom>
        </p:spPr>
        <p:txBody>
          <a:bodyPr vert="horz" lIns="128016" tIns="64008" rIns="128016" bIns="64008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0080" y="8898891"/>
            <a:ext cx="29870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0CBD65-B607-4C4A-A264-869B4C92AC9A}" type="datetimeFigureOut">
              <a:rPr lang="bg-BG" smtClean="0"/>
              <a:t>20.1.2025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73880" y="8898891"/>
            <a:ext cx="40538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74480" y="8898891"/>
            <a:ext cx="29870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CF953F-4535-4B81-B90F-02BE71583BC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509678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80160" rtl="0" eaLnBrk="1" latinLnBrk="0" hangingPunct="1">
        <a:spcBef>
          <a:spcPct val="0"/>
        </a:spcBef>
        <a:buNone/>
        <a:defRPr sz="6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80060" indent="-480060" algn="l" defTabSz="1280160" rtl="0" eaLnBrk="1" latinLnBrk="0" hangingPunct="1">
        <a:spcBef>
          <a:spcPct val="20000"/>
        </a:spcBef>
        <a:buFont typeface="Arial" pitchFamily="34" charset="0"/>
        <a:buChar char="•"/>
        <a:defRPr sz="4500" kern="1200">
          <a:solidFill>
            <a:schemeClr val="tx1"/>
          </a:solidFill>
          <a:latin typeface="+mn-lt"/>
          <a:ea typeface="+mn-ea"/>
          <a:cs typeface="+mn-cs"/>
        </a:defRPr>
      </a:lvl1pPr>
      <a:lvl2pPr marL="1040130" indent="-400050" algn="l" defTabSz="1280160" rtl="0" eaLnBrk="1" latinLnBrk="0" hangingPunct="1">
        <a:spcBef>
          <a:spcPct val="20000"/>
        </a:spcBef>
        <a:buFont typeface="Arial" pitchFamily="34" charset="0"/>
        <a:buChar char="–"/>
        <a:defRPr sz="390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spcBef>
          <a:spcPct val="20000"/>
        </a:spcBef>
        <a:buFont typeface="Arial" pitchFamily="34" charset="0"/>
        <a:buChar char="»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56995" y="2694241"/>
            <a:ext cx="10881360" cy="6714871"/>
          </a:xfrm>
        </p:spPr>
        <p:txBody>
          <a:bodyPr>
            <a:noAutofit/>
          </a:bodyPr>
          <a:lstStyle/>
          <a:p>
            <a:pPr algn="l"/>
            <a:r>
              <a:rPr lang="bg-BG" sz="2400" b="1" dirty="0" smtClean="0">
                <a:latin typeface="Arial" pitchFamily="34" charset="0"/>
                <a:cs typeface="Arial" pitchFamily="34" charset="0"/>
              </a:rPr>
              <a:t>Номер и наименование </a:t>
            </a:r>
            <a:r>
              <a:rPr lang="bg-BG" sz="2400" b="1" dirty="0" smtClean="0">
                <a:latin typeface="Arial" pitchFamily="34" charset="0"/>
                <a:cs typeface="Arial" pitchFamily="34" charset="0"/>
              </a:rPr>
              <a:t>на </a:t>
            </a:r>
            <a:r>
              <a:rPr lang="bg-BG" sz="2400" b="1" dirty="0" smtClean="0">
                <a:latin typeface="Arial" pitchFamily="34" charset="0"/>
                <a:cs typeface="Arial" pitchFamily="34" charset="0"/>
              </a:rPr>
              <a:t>проекта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:</a:t>
            </a:r>
            <a:r>
              <a:rPr lang="bg-BG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……………………………………………………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……………………………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…</a:t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bg-BG" sz="2400" b="1" dirty="0" smtClean="0">
                <a:latin typeface="Arial" pitchFamily="34" charset="0"/>
                <a:cs typeface="Arial" pitchFamily="34" charset="0"/>
              </a:rPr>
              <a:t>Кратко </a:t>
            </a:r>
            <a:r>
              <a:rPr lang="bg-BG" sz="2400" b="1" dirty="0">
                <a:latin typeface="Arial" pitchFamily="34" charset="0"/>
                <a:cs typeface="Arial" pitchFamily="34" charset="0"/>
              </a:rPr>
              <a:t>описание на проекта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:</a:t>
            </a:r>
            <a:r>
              <a:rPr lang="bg-BG" sz="2400" dirty="0">
                <a:latin typeface="Arial" pitchFamily="34" charset="0"/>
                <a:cs typeface="Arial" pitchFamily="34" charset="0"/>
              </a:rPr>
              <a:t/>
            </a:r>
            <a:br>
              <a:rPr lang="bg-BG" sz="2400" dirty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>……………………………………………………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……………………………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…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/>
            </a:r>
            <a:br>
              <a:rPr lang="ru-RU" sz="2400" dirty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> </a:t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bg-BG" sz="2400" b="1" dirty="0" smtClean="0">
                <a:latin typeface="Arial" pitchFamily="34" charset="0"/>
                <a:cs typeface="Arial" pitchFamily="34" charset="0"/>
              </a:rPr>
              <a:t>Краен получател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: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…………………………………</a:t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> 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/>
            </a:r>
            <a:br>
              <a:rPr lang="ru-RU" sz="2400" dirty="0">
                <a:latin typeface="Arial" pitchFamily="34" charset="0"/>
                <a:cs typeface="Arial" pitchFamily="34" charset="0"/>
              </a:rPr>
            </a:br>
            <a:r>
              <a:rPr lang="bg-BG" sz="2400" b="1" dirty="0" smtClean="0">
                <a:latin typeface="Arial" pitchFamily="34" charset="0"/>
                <a:cs typeface="Arial" pitchFamily="34" charset="0"/>
              </a:rPr>
              <a:t>Обща стойност: </a:t>
            </a:r>
            <a:r>
              <a:rPr lang="bg-BG" sz="2400" dirty="0" smtClean="0">
                <a:latin typeface="Arial" pitchFamily="34" charset="0"/>
                <a:cs typeface="Arial" pitchFamily="34" charset="0"/>
              </a:rPr>
              <a:t>……………………..лв., от които…………….……...лв. </a:t>
            </a:r>
            <a:br>
              <a:rPr lang="bg-BG" sz="2400" dirty="0" smtClean="0">
                <a:latin typeface="Arial" pitchFamily="34" charset="0"/>
                <a:cs typeface="Arial" pitchFamily="34" charset="0"/>
              </a:rPr>
            </a:br>
            <a:r>
              <a:rPr lang="bg-BG" sz="2400" dirty="0" smtClean="0">
                <a:latin typeface="Arial" pitchFamily="34" charset="0"/>
                <a:cs typeface="Arial" pitchFamily="34" charset="0"/>
              </a:rPr>
              <a:t>безвъзмездно финансиране.</a:t>
            </a:r>
            <a:br>
              <a:rPr lang="bg-BG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> </a:t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Начало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: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…………………..г.</a:t>
            </a:r>
            <a:br>
              <a:rPr lang="ru-RU" sz="2400" dirty="0">
                <a:latin typeface="Arial" pitchFamily="34" charset="0"/>
                <a:cs typeface="Arial" pitchFamily="34" charset="0"/>
              </a:rPr>
            </a:br>
            <a:r>
              <a:rPr lang="ru-RU" sz="2400" b="1" dirty="0">
                <a:latin typeface="Arial" pitchFamily="34" charset="0"/>
                <a:cs typeface="Arial" pitchFamily="34" charset="0"/>
              </a:rPr>
              <a:t>Край: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……………………...г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.</a:t>
            </a:r>
            <a:endParaRPr lang="bg-BG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7" name="Picture 3" descr="logo-bg-cent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573574" y="142064424"/>
            <a:ext cx="4918722" cy="44353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FEFAC9"/>
                  </a:outerShdw>
                </a:effectLst>
              </a14:hiddenEffects>
            </a:ext>
          </a:extLst>
        </p:spPr>
      </p:pic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7984976" y="1200409"/>
            <a:ext cx="12801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bg-BG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4296" y="571695"/>
            <a:ext cx="8496944" cy="2122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036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1234</TotalTime>
  <Words>59</Words>
  <PresentationFormat>A3 Paper (297x420 mm)</PresentationFormat>
  <Paragraphs>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Номер и наименование на проекта: ……………………………………………………………………………………  Кратко описание на проекта: ……………………………………………………………………………………   Краен получател:…………………………………   Обща стойност: ……………………..лв., от които…………….……...лв.  безвъзмездно финансиране.   Начало: …………………..г. Край: ……………………...г.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и главна цел: ………………………………………………………..   Бенефициент:…………………………………   Обща стойност: ……………………………………..лв., от които………………….……..лв.  европейско и  …………..……………..лв. национално съфинансиране.   Начало: …………………..г. Край: ……………………...г.</dc:title>
  <cp:lastPrinted>2015-04-23T13:48:25Z</cp:lastPrinted>
  <dcterms:created xsi:type="dcterms:W3CDTF">2015-04-23T13:21:12Z</dcterms:created>
  <dcterms:modified xsi:type="dcterms:W3CDTF">2025-01-20T08:01:34Z</dcterms:modified>
</cp:coreProperties>
</file>