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71" r:id="rId4"/>
    <p:sldId id="272" r:id="rId5"/>
    <p:sldId id="267" r:id="rId6"/>
    <p:sldId id="273" r:id="rId7"/>
    <p:sldId id="276" r:id="rId8"/>
    <p:sldId id="277" r:id="rId9"/>
    <p:sldId id="280" r:id="rId10"/>
    <p:sldId id="28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789"/>
    <a:srgbClr val="004A82"/>
    <a:srgbClr val="2DAABB"/>
    <a:srgbClr val="3CBE5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Market size Open Data EU28+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Direct market size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_-* #\ ##0\ [$€-1]_-;\-* #\ ##0\ [$€-1]_-;_-* "-"??\ [$€-1]_-;_-@_-</c:formatCode>
                <c:ptCount val="5"/>
                <c:pt idx="0">
                  <c:v>51</c:v>
                </c:pt>
                <c:pt idx="1">
                  <c:v>55</c:v>
                </c:pt>
                <c:pt idx="2">
                  <c:v>60</c:v>
                </c:pt>
                <c:pt idx="3">
                  <c:v>70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5A-47DE-9E1B-F7E8E0639B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Indirect market size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_-* #\ ##0\ [$€-1]_-;\-* #\ ##0\ [$€-1]_-;_-* "-"??\ [$€-1]_-;_-@_-</c:formatCode>
                <c:ptCount val="5"/>
                <c:pt idx="0">
                  <c:v>210</c:v>
                </c:pt>
                <c:pt idx="1">
                  <c:v>225</c:v>
                </c:pt>
                <c:pt idx="2">
                  <c:v>245</c:v>
                </c:pt>
                <c:pt idx="3">
                  <c:v>260</c:v>
                </c:pt>
                <c:pt idx="4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5A-47DE-9E1B-F7E8E0639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360016"/>
        <c:axId val="372361000"/>
      </c:barChart>
      <c:catAx>
        <c:axId val="37236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72361000"/>
        <c:crosses val="autoZero"/>
        <c:auto val="1"/>
        <c:lblAlgn val="ctr"/>
        <c:lblOffset val="100"/>
        <c:noMultiLvlLbl val="0"/>
      </c:catAx>
      <c:valAx>
        <c:axId val="37236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??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7236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Direct market size per sector</a:t>
            </a:r>
          </a:p>
        </c:rich>
      </c:tx>
      <c:layout>
        <c:manualLayout>
          <c:xMode val="edge"/>
          <c:yMode val="edge"/>
          <c:x val="0.27078120443277925"/>
          <c:y val="5.37634408602150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Arts, entertainment, recreation</c:v>
                </c:pt>
                <c:pt idx="1">
                  <c:v>Public adminsitration</c:v>
                </c:pt>
                <c:pt idx="2">
                  <c:v>Professional services</c:v>
                </c:pt>
                <c:pt idx="3">
                  <c:v>Real estate</c:v>
                </c:pt>
                <c:pt idx="4">
                  <c:v>Finance and Insurance</c:v>
                </c:pt>
                <c:pt idx="5">
                  <c:v>ICT</c:v>
                </c:pt>
                <c:pt idx="6">
                  <c:v>Trades &amp; Transportation</c:v>
                </c:pt>
                <c:pt idx="7">
                  <c:v>Construction</c:v>
                </c:pt>
                <c:pt idx="8">
                  <c:v>Industry</c:v>
                </c:pt>
                <c:pt idx="9">
                  <c:v>Agriculture</c:v>
                </c:pt>
              </c:strCache>
            </c:strRef>
          </c:cat>
          <c:val>
            <c:numRef>
              <c:f>Sheet1!$B$2:$B$11</c:f>
              <c:numCache>
                <c:formatCode>_-* #\ ##0\ [$€-1]_-;\-* #\ ##0\ [$€-1]_-;_-* "-"??\ [$€-1]_-;_-@_-</c:formatCode>
                <c:ptCount val="10"/>
                <c:pt idx="0">
                  <c:v>379</c:v>
                </c:pt>
                <c:pt idx="1">
                  <c:v>22111</c:v>
                </c:pt>
                <c:pt idx="2">
                  <c:v>8289</c:v>
                </c:pt>
                <c:pt idx="3">
                  <c:v>8996</c:v>
                </c:pt>
                <c:pt idx="4">
                  <c:v>6103</c:v>
                </c:pt>
                <c:pt idx="5">
                  <c:v>6738</c:v>
                </c:pt>
                <c:pt idx="6">
                  <c:v>9955</c:v>
                </c:pt>
                <c:pt idx="7">
                  <c:v>2712</c:v>
                </c:pt>
                <c:pt idx="8">
                  <c:v>10045</c:v>
                </c:pt>
                <c:pt idx="9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4-4955-B162-CE6B5C155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0704080"/>
        <c:axId val="410704736"/>
      </c:barChart>
      <c:catAx>
        <c:axId val="41070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10704736"/>
        <c:crosses val="autoZero"/>
        <c:auto val="1"/>
        <c:lblAlgn val="ctr"/>
        <c:lblOffset val="100"/>
        <c:noMultiLvlLbl val="0"/>
      </c:catAx>
      <c:valAx>
        <c:axId val="410704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[$€-1]_-;\-* #\ ##0\ [$€-1]_-;_-* &quot;-&quot;??\ [$€-1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1070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A3921-66CA-4246-8A0E-F1236BF50A5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4260C-0BA1-41B1-B71C-1D32FA38FF73}">
      <dgm:prSet phldrT="[Text]"/>
      <dgm:spPr/>
      <dgm:t>
        <a:bodyPr/>
        <a:lstStyle/>
        <a:p>
          <a:r>
            <a:rPr lang="en-US" b="1" i="0" dirty="0" smtClean="0">
              <a:solidFill>
                <a:srgbClr val="002060"/>
              </a:solidFill>
            </a:rPr>
            <a:t>Open Governance &amp; Open Development </a:t>
          </a:r>
          <a:endParaRPr lang="en-US" b="1" i="0" dirty="0">
            <a:solidFill>
              <a:srgbClr val="002060"/>
            </a:solidFill>
          </a:endParaRPr>
        </a:p>
      </dgm:t>
    </dgm:pt>
    <dgm:pt modelId="{71677F2C-EBDC-40E1-B0A9-1EA039B421B3}" type="parTrans" cxnId="{E3DD6029-BC43-48A3-9550-36E61321BD8D}">
      <dgm:prSet/>
      <dgm:spPr/>
      <dgm:t>
        <a:bodyPr/>
        <a:lstStyle/>
        <a:p>
          <a:endParaRPr lang="en-US"/>
        </a:p>
      </dgm:t>
    </dgm:pt>
    <dgm:pt modelId="{B9F700F5-EF7A-4844-8830-80FD678BC107}" type="sibTrans" cxnId="{E3DD6029-BC43-48A3-9550-36E61321BD8D}">
      <dgm:prSet/>
      <dgm:spPr/>
      <dgm:t>
        <a:bodyPr/>
        <a:lstStyle/>
        <a:p>
          <a:endParaRPr lang="en-US"/>
        </a:p>
      </dgm:t>
    </dgm:pt>
    <dgm:pt modelId="{79D7635A-C0B7-4C71-94EC-4A1376381FE3}">
      <dgm:prSet phldrT="[Text]"/>
      <dgm:spPr/>
      <dgm:t>
        <a:bodyPr/>
        <a:lstStyle/>
        <a:p>
          <a:r>
            <a:rPr lang="en-US" b="1" i="1" dirty="0" smtClean="0"/>
            <a:t>Flexibility</a:t>
          </a:r>
          <a:endParaRPr lang="en-US" b="1" i="1" dirty="0"/>
        </a:p>
      </dgm:t>
    </dgm:pt>
    <dgm:pt modelId="{38DCF756-FD0F-4065-B440-CF13D5447BB7}" type="parTrans" cxnId="{0BD45DD2-3F04-43BE-AA0F-F568FB8328E3}">
      <dgm:prSet/>
      <dgm:spPr/>
      <dgm:t>
        <a:bodyPr/>
        <a:lstStyle/>
        <a:p>
          <a:endParaRPr lang="en-US"/>
        </a:p>
      </dgm:t>
    </dgm:pt>
    <dgm:pt modelId="{BFD4CEB6-9218-41EC-9AE0-6664E3EC3F5D}" type="sibTrans" cxnId="{0BD45DD2-3F04-43BE-AA0F-F568FB8328E3}">
      <dgm:prSet/>
      <dgm:spPr/>
      <dgm:t>
        <a:bodyPr/>
        <a:lstStyle/>
        <a:p>
          <a:endParaRPr lang="en-US"/>
        </a:p>
      </dgm:t>
    </dgm:pt>
    <dgm:pt modelId="{060BA045-7C8E-4C78-BB60-700A7B1BE672}">
      <dgm:prSet phldrT="[Text]" custT="1"/>
      <dgm:spPr/>
      <dgm:t>
        <a:bodyPr/>
        <a:lstStyle/>
        <a:p>
          <a:r>
            <a:rPr lang="en-US" sz="1500" b="1" i="1" dirty="0" smtClean="0"/>
            <a:t>Participation</a:t>
          </a:r>
          <a:endParaRPr lang="en-US" sz="1500" b="1" i="1" dirty="0"/>
        </a:p>
      </dgm:t>
    </dgm:pt>
    <dgm:pt modelId="{1574FE82-BDAE-4C66-95C2-CAAAA0FF342E}" type="parTrans" cxnId="{D7004B6D-6FB2-4ADC-96F4-8727C37F1350}">
      <dgm:prSet/>
      <dgm:spPr/>
      <dgm:t>
        <a:bodyPr/>
        <a:lstStyle/>
        <a:p>
          <a:endParaRPr lang="en-US"/>
        </a:p>
      </dgm:t>
    </dgm:pt>
    <dgm:pt modelId="{C6A70414-6CF1-40CD-8F0A-99A7C0F8D403}" type="sibTrans" cxnId="{D7004B6D-6FB2-4ADC-96F4-8727C37F1350}">
      <dgm:prSet/>
      <dgm:spPr/>
      <dgm:t>
        <a:bodyPr/>
        <a:lstStyle/>
        <a:p>
          <a:endParaRPr lang="en-US"/>
        </a:p>
      </dgm:t>
    </dgm:pt>
    <dgm:pt modelId="{1D22295B-274D-4A68-BE95-39F097F1A61B}">
      <dgm:prSet phldrT="[Text]"/>
      <dgm:spPr/>
      <dgm:t>
        <a:bodyPr/>
        <a:lstStyle/>
        <a:p>
          <a:r>
            <a:rPr lang="en-US" b="1" i="1" dirty="0" smtClean="0"/>
            <a:t>Trust</a:t>
          </a:r>
          <a:endParaRPr lang="en-US" b="1" i="1" dirty="0"/>
        </a:p>
      </dgm:t>
    </dgm:pt>
    <dgm:pt modelId="{D7BC8330-64FA-470A-B1CA-5A78E996BEC0}" type="parTrans" cxnId="{E9C421A2-BFAF-4648-BDD0-D44F0C052ED3}">
      <dgm:prSet/>
      <dgm:spPr/>
      <dgm:t>
        <a:bodyPr/>
        <a:lstStyle/>
        <a:p>
          <a:endParaRPr lang="en-US"/>
        </a:p>
      </dgm:t>
    </dgm:pt>
    <dgm:pt modelId="{6B6F7497-49E9-4FE5-ABC7-1A763CBC1C6C}" type="sibTrans" cxnId="{E9C421A2-BFAF-4648-BDD0-D44F0C052ED3}">
      <dgm:prSet/>
      <dgm:spPr/>
      <dgm:t>
        <a:bodyPr/>
        <a:lstStyle/>
        <a:p>
          <a:endParaRPr lang="en-US"/>
        </a:p>
      </dgm:t>
    </dgm:pt>
    <dgm:pt modelId="{5BE6461A-AE9E-459E-A8E7-3A0116D78820}">
      <dgm:prSet phldrT="[Text]"/>
      <dgm:spPr/>
      <dgm:t>
        <a:bodyPr/>
        <a:lstStyle/>
        <a:p>
          <a:r>
            <a:rPr lang="en-US" b="1" i="1" dirty="0" smtClean="0"/>
            <a:t>Equality</a:t>
          </a:r>
          <a:endParaRPr lang="en-US" b="1" i="1" dirty="0"/>
        </a:p>
      </dgm:t>
    </dgm:pt>
    <dgm:pt modelId="{1C53D9A0-6B37-4394-82F4-6F9166E0ECA0}" type="parTrans" cxnId="{C3E02338-F258-424A-9E78-9BEAE40530F1}">
      <dgm:prSet/>
      <dgm:spPr/>
      <dgm:t>
        <a:bodyPr/>
        <a:lstStyle/>
        <a:p>
          <a:endParaRPr lang="en-US"/>
        </a:p>
      </dgm:t>
    </dgm:pt>
    <dgm:pt modelId="{38F67048-80C2-4A8C-A7D9-A62470655CFB}" type="sibTrans" cxnId="{C3E02338-F258-424A-9E78-9BEAE40530F1}">
      <dgm:prSet/>
      <dgm:spPr/>
      <dgm:t>
        <a:bodyPr/>
        <a:lstStyle/>
        <a:p>
          <a:endParaRPr lang="en-US"/>
        </a:p>
      </dgm:t>
    </dgm:pt>
    <dgm:pt modelId="{2D922166-AB57-43B1-9B7B-9C34D0018E4E}">
      <dgm:prSet phldrT="[Text]"/>
      <dgm:spPr/>
      <dgm:t>
        <a:bodyPr/>
        <a:lstStyle/>
        <a:p>
          <a:r>
            <a:rPr lang="en-US" b="1" i="1" dirty="0" smtClean="0"/>
            <a:t>Security</a:t>
          </a:r>
          <a:endParaRPr lang="en-US" b="1" i="1" dirty="0"/>
        </a:p>
      </dgm:t>
    </dgm:pt>
    <dgm:pt modelId="{0D609200-DBB4-4294-B744-385C53191A41}" type="parTrans" cxnId="{D613DFC6-FD13-4E56-B306-CA6354C2DEE6}">
      <dgm:prSet/>
      <dgm:spPr/>
      <dgm:t>
        <a:bodyPr/>
        <a:lstStyle/>
        <a:p>
          <a:endParaRPr lang="en-US"/>
        </a:p>
      </dgm:t>
    </dgm:pt>
    <dgm:pt modelId="{AB24B40A-E812-4E15-A493-465CF9FB94D0}" type="sibTrans" cxnId="{D613DFC6-FD13-4E56-B306-CA6354C2DEE6}">
      <dgm:prSet/>
      <dgm:spPr/>
      <dgm:t>
        <a:bodyPr/>
        <a:lstStyle/>
        <a:p>
          <a:endParaRPr lang="en-US"/>
        </a:p>
      </dgm:t>
    </dgm:pt>
    <dgm:pt modelId="{1E870081-47C2-4188-ABB6-04EA1CADAA7A}">
      <dgm:prSet phldrT="[Text]"/>
      <dgm:spPr/>
      <dgm:t>
        <a:bodyPr/>
        <a:lstStyle/>
        <a:p>
          <a:r>
            <a:rPr lang="en-US" b="1" i="1" dirty="0" smtClean="0"/>
            <a:t>Value amplifier</a:t>
          </a:r>
          <a:endParaRPr lang="en-US" b="1" i="1" dirty="0"/>
        </a:p>
      </dgm:t>
    </dgm:pt>
    <dgm:pt modelId="{E1F71223-3845-4F42-9CF6-BA0493BFDC67}" type="parTrans" cxnId="{0632A9B9-99A5-44C4-B1AF-7D9411FB0D68}">
      <dgm:prSet/>
      <dgm:spPr/>
      <dgm:t>
        <a:bodyPr/>
        <a:lstStyle/>
        <a:p>
          <a:endParaRPr lang="en-US"/>
        </a:p>
      </dgm:t>
    </dgm:pt>
    <dgm:pt modelId="{88751AD6-14E1-409E-BFEE-6DB73D9E6B0B}" type="sibTrans" cxnId="{0632A9B9-99A5-44C4-B1AF-7D9411FB0D68}">
      <dgm:prSet/>
      <dgm:spPr/>
      <dgm:t>
        <a:bodyPr/>
        <a:lstStyle/>
        <a:p>
          <a:endParaRPr lang="en-US"/>
        </a:p>
      </dgm:t>
    </dgm:pt>
    <dgm:pt modelId="{FCFD9372-1148-4A0C-9C79-D34570BA06AD}" type="pres">
      <dgm:prSet presAssocID="{DD2A3921-66CA-4246-8A0E-F1236BF50A5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91ACE8-4D63-448C-B894-95D57802C3DA}" type="pres">
      <dgm:prSet presAssocID="{AA14260C-0BA1-41B1-B71C-1D32FA38FF73}" presName="Parent" presStyleLbl="node0" presStyleIdx="0" presStyleCnt="1" custScaleX="118567" custScaleY="11871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F776BD6-41C3-4841-A420-92CC3FFBC03F}" type="pres">
      <dgm:prSet presAssocID="{79D7635A-C0B7-4C71-94EC-4A1376381FE3}" presName="Accent1" presStyleCnt="0"/>
      <dgm:spPr/>
    </dgm:pt>
    <dgm:pt modelId="{ABC7A7BD-4D1D-4B84-BFD1-CD621D627A63}" type="pres">
      <dgm:prSet presAssocID="{79D7635A-C0B7-4C71-94EC-4A1376381FE3}" presName="Accent" presStyleLbl="bgShp" presStyleIdx="0" presStyleCnt="6"/>
      <dgm:spPr/>
    </dgm:pt>
    <dgm:pt modelId="{D46804C2-83D0-4893-B76B-51A9BD6C127F}" type="pres">
      <dgm:prSet presAssocID="{79D7635A-C0B7-4C71-94EC-4A1376381FE3}" presName="Child1" presStyleLbl="node1" presStyleIdx="0" presStyleCnt="6" custLinFactNeighborX="3781" custLinFactNeighborY="-9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5904C-71DB-4C11-9B11-5A18D0E1B35B}" type="pres">
      <dgm:prSet presAssocID="{060BA045-7C8E-4C78-BB60-700A7B1BE672}" presName="Accent2" presStyleCnt="0"/>
      <dgm:spPr/>
    </dgm:pt>
    <dgm:pt modelId="{E8FDBE06-4F0C-43B2-9C30-F351DEE73AFE}" type="pres">
      <dgm:prSet presAssocID="{060BA045-7C8E-4C78-BB60-700A7B1BE672}" presName="Accent" presStyleLbl="bgShp" presStyleIdx="1" presStyleCnt="6" custLinFactNeighborX="14149" custLinFactNeighborY="-20526"/>
      <dgm:spPr/>
    </dgm:pt>
    <dgm:pt modelId="{A4577E4C-EDEF-4FDB-BC3D-5CAF52F08714}" type="pres">
      <dgm:prSet presAssocID="{060BA045-7C8E-4C78-BB60-700A7B1BE672}" presName="Child2" presStyleLbl="node1" presStyleIdx="1" presStyleCnt="6" custScaleX="125346" custScaleY="109153" custLinFactNeighborX="15894" custLinFactNeighborY="-14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0ADBA-2BE6-4328-9BA9-226AD908A472}" type="pres">
      <dgm:prSet presAssocID="{1D22295B-274D-4A68-BE95-39F097F1A61B}" presName="Accent3" presStyleCnt="0"/>
      <dgm:spPr/>
    </dgm:pt>
    <dgm:pt modelId="{F7A162AF-15C9-47A1-8B8B-5FD6A50B157A}" type="pres">
      <dgm:prSet presAssocID="{1D22295B-274D-4A68-BE95-39F097F1A61B}" presName="Accent" presStyleLbl="bgShp" presStyleIdx="2" presStyleCnt="6" custLinFactNeighborX="21223" custLinFactNeighborY="15288"/>
      <dgm:spPr/>
    </dgm:pt>
    <dgm:pt modelId="{5586B96E-4594-4D6A-8760-C29DC82BA4EE}" type="pres">
      <dgm:prSet presAssocID="{1D22295B-274D-4A68-BE95-39F097F1A61B}" presName="Child3" presStyleLbl="node1" presStyleIdx="2" presStyleCnt="6" custLinFactNeighborX="8641" custLinFactNeighborY="36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A0BB6-74A9-43BC-9BC3-CFDFC3FF0C88}" type="pres">
      <dgm:prSet presAssocID="{5BE6461A-AE9E-459E-A8E7-3A0116D78820}" presName="Accent4" presStyleCnt="0"/>
      <dgm:spPr/>
    </dgm:pt>
    <dgm:pt modelId="{06F7EC62-C074-4016-8510-BF4C684C9A60}" type="pres">
      <dgm:prSet presAssocID="{5BE6461A-AE9E-459E-A8E7-3A0116D78820}" presName="Accent" presStyleLbl="bgShp" presStyleIdx="3" presStyleCnt="6" custLinFactNeighborX="846" custLinFactNeighborY="28736"/>
      <dgm:spPr/>
    </dgm:pt>
    <dgm:pt modelId="{4839F621-72C8-4F50-AD75-A7BD77D46287}" type="pres">
      <dgm:prSet presAssocID="{5BE6461A-AE9E-459E-A8E7-3A0116D78820}" presName="Child4" presStyleLbl="node1" presStyleIdx="3" presStyleCnt="6" custLinFactNeighborX="5226" custLinFactNeighborY="11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8201E-7193-4224-8CF7-8A5B971FDE44}" type="pres">
      <dgm:prSet presAssocID="{2D922166-AB57-43B1-9B7B-9C34D0018E4E}" presName="Accent5" presStyleCnt="0"/>
      <dgm:spPr/>
    </dgm:pt>
    <dgm:pt modelId="{5F3F6851-D1D4-4BA0-A860-94544C4B685E}" type="pres">
      <dgm:prSet presAssocID="{2D922166-AB57-43B1-9B7B-9C34D0018E4E}" presName="Accent" presStyleLbl="bgShp" presStyleIdx="4" presStyleCnt="6" custLinFactNeighborX="-12380" custLinFactNeighborY="6158"/>
      <dgm:spPr/>
    </dgm:pt>
    <dgm:pt modelId="{36457FAE-DE4A-4C8E-A8BD-B68B43B0B8A4}" type="pres">
      <dgm:prSet presAssocID="{2D922166-AB57-43B1-9B7B-9C34D0018E4E}" presName="Child5" presStyleLbl="node1" presStyleIdx="4" presStyleCnt="6" custLinFactNeighborX="-7367" custLinFactNeighborY="7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D25FC-8227-48DD-8763-65035E26236E}" type="pres">
      <dgm:prSet presAssocID="{1E870081-47C2-4188-ABB6-04EA1CADAA7A}" presName="Accent6" presStyleCnt="0"/>
      <dgm:spPr/>
    </dgm:pt>
    <dgm:pt modelId="{81E2D758-8499-47C3-8891-56A9B83EC925}" type="pres">
      <dgm:prSet presAssocID="{1E870081-47C2-4188-ABB6-04EA1CADAA7A}" presName="Accent" presStyleLbl="bgShp" presStyleIdx="5" presStyleCnt="6" custLinFactNeighborX="-7074" custLinFactNeighborY="-20298"/>
      <dgm:spPr/>
    </dgm:pt>
    <dgm:pt modelId="{BA19C7FE-6907-4798-B789-58F09C60C95E}" type="pres">
      <dgm:prSet presAssocID="{1E870081-47C2-4188-ABB6-04EA1CADAA7A}" presName="Child6" presStyleLbl="node1" presStyleIdx="5" presStyleCnt="6" custLinFactNeighborX="-6548" custLinFactNeighborY="-75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9DC85-6D00-4C18-B215-C6ED4257B12F}" type="presOf" srcId="{1D22295B-274D-4A68-BE95-39F097F1A61B}" destId="{5586B96E-4594-4D6A-8760-C29DC82BA4EE}" srcOrd="0" destOrd="0" presId="urn:microsoft.com/office/officeart/2011/layout/HexagonRadial"/>
    <dgm:cxn modelId="{D7004B6D-6FB2-4ADC-96F4-8727C37F1350}" srcId="{AA14260C-0BA1-41B1-B71C-1D32FA38FF73}" destId="{060BA045-7C8E-4C78-BB60-700A7B1BE672}" srcOrd="1" destOrd="0" parTransId="{1574FE82-BDAE-4C66-95C2-CAAAA0FF342E}" sibTransId="{C6A70414-6CF1-40CD-8F0A-99A7C0F8D403}"/>
    <dgm:cxn modelId="{97F1DF5B-5EA4-421E-A696-1F7707152AD9}" type="presOf" srcId="{AA14260C-0BA1-41B1-B71C-1D32FA38FF73}" destId="{5291ACE8-4D63-448C-B894-95D57802C3DA}" srcOrd="0" destOrd="0" presId="urn:microsoft.com/office/officeart/2011/layout/HexagonRadial"/>
    <dgm:cxn modelId="{C3EFEA81-E75E-4E7E-8D4D-57BAB216B877}" type="presOf" srcId="{79D7635A-C0B7-4C71-94EC-4A1376381FE3}" destId="{D46804C2-83D0-4893-B76B-51A9BD6C127F}" srcOrd="0" destOrd="0" presId="urn:microsoft.com/office/officeart/2011/layout/HexagonRadial"/>
    <dgm:cxn modelId="{E9C421A2-BFAF-4648-BDD0-D44F0C052ED3}" srcId="{AA14260C-0BA1-41B1-B71C-1D32FA38FF73}" destId="{1D22295B-274D-4A68-BE95-39F097F1A61B}" srcOrd="2" destOrd="0" parTransId="{D7BC8330-64FA-470A-B1CA-5A78E996BEC0}" sibTransId="{6B6F7497-49E9-4FE5-ABC7-1A763CBC1C6C}"/>
    <dgm:cxn modelId="{D613DFC6-FD13-4E56-B306-CA6354C2DEE6}" srcId="{AA14260C-0BA1-41B1-B71C-1D32FA38FF73}" destId="{2D922166-AB57-43B1-9B7B-9C34D0018E4E}" srcOrd="4" destOrd="0" parTransId="{0D609200-DBB4-4294-B744-385C53191A41}" sibTransId="{AB24B40A-E812-4E15-A493-465CF9FB94D0}"/>
    <dgm:cxn modelId="{C3E02338-F258-424A-9E78-9BEAE40530F1}" srcId="{AA14260C-0BA1-41B1-B71C-1D32FA38FF73}" destId="{5BE6461A-AE9E-459E-A8E7-3A0116D78820}" srcOrd="3" destOrd="0" parTransId="{1C53D9A0-6B37-4394-82F4-6F9166E0ECA0}" sibTransId="{38F67048-80C2-4A8C-A7D9-A62470655CFB}"/>
    <dgm:cxn modelId="{0BD45DD2-3F04-43BE-AA0F-F568FB8328E3}" srcId="{AA14260C-0BA1-41B1-B71C-1D32FA38FF73}" destId="{79D7635A-C0B7-4C71-94EC-4A1376381FE3}" srcOrd="0" destOrd="0" parTransId="{38DCF756-FD0F-4065-B440-CF13D5447BB7}" sibTransId="{BFD4CEB6-9218-41EC-9AE0-6664E3EC3F5D}"/>
    <dgm:cxn modelId="{402C3FAC-EB8F-4A7F-9E19-707408562F20}" type="presOf" srcId="{2D922166-AB57-43B1-9B7B-9C34D0018E4E}" destId="{36457FAE-DE4A-4C8E-A8BD-B68B43B0B8A4}" srcOrd="0" destOrd="0" presId="urn:microsoft.com/office/officeart/2011/layout/HexagonRadial"/>
    <dgm:cxn modelId="{35D11D04-D3E9-4AA0-9DC2-F3C28A44F64C}" type="presOf" srcId="{DD2A3921-66CA-4246-8A0E-F1236BF50A5A}" destId="{FCFD9372-1148-4A0C-9C79-D34570BA06AD}" srcOrd="0" destOrd="0" presId="urn:microsoft.com/office/officeart/2011/layout/HexagonRadial"/>
    <dgm:cxn modelId="{520B584A-1304-4AA1-A5F2-9F1E3B38D7AB}" type="presOf" srcId="{1E870081-47C2-4188-ABB6-04EA1CADAA7A}" destId="{BA19C7FE-6907-4798-B789-58F09C60C95E}" srcOrd="0" destOrd="0" presId="urn:microsoft.com/office/officeart/2011/layout/HexagonRadial"/>
    <dgm:cxn modelId="{C4E3BE6F-2311-4C0A-AF8C-A9A7B3C835DD}" type="presOf" srcId="{060BA045-7C8E-4C78-BB60-700A7B1BE672}" destId="{A4577E4C-EDEF-4FDB-BC3D-5CAF52F08714}" srcOrd="0" destOrd="0" presId="urn:microsoft.com/office/officeart/2011/layout/HexagonRadial"/>
    <dgm:cxn modelId="{3A5DF358-8642-43FE-BBBC-F55896EC67FC}" type="presOf" srcId="{5BE6461A-AE9E-459E-A8E7-3A0116D78820}" destId="{4839F621-72C8-4F50-AD75-A7BD77D46287}" srcOrd="0" destOrd="0" presId="urn:microsoft.com/office/officeart/2011/layout/HexagonRadial"/>
    <dgm:cxn modelId="{E3DD6029-BC43-48A3-9550-36E61321BD8D}" srcId="{DD2A3921-66CA-4246-8A0E-F1236BF50A5A}" destId="{AA14260C-0BA1-41B1-B71C-1D32FA38FF73}" srcOrd="0" destOrd="0" parTransId="{71677F2C-EBDC-40E1-B0A9-1EA039B421B3}" sibTransId="{B9F700F5-EF7A-4844-8830-80FD678BC107}"/>
    <dgm:cxn modelId="{0632A9B9-99A5-44C4-B1AF-7D9411FB0D68}" srcId="{AA14260C-0BA1-41B1-B71C-1D32FA38FF73}" destId="{1E870081-47C2-4188-ABB6-04EA1CADAA7A}" srcOrd="5" destOrd="0" parTransId="{E1F71223-3845-4F42-9CF6-BA0493BFDC67}" sibTransId="{88751AD6-14E1-409E-BFEE-6DB73D9E6B0B}"/>
    <dgm:cxn modelId="{37956D50-4429-40C8-A16B-FBDD32FA3660}" type="presParOf" srcId="{FCFD9372-1148-4A0C-9C79-D34570BA06AD}" destId="{5291ACE8-4D63-448C-B894-95D57802C3DA}" srcOrd="0" destOrd="0" presId="urn:microsoft.com/office/officeart/2011/layout/HexagonRadial"/>
    <dgm:cxn modelId="{92C1913B-A9C7-4E20-8227-13AE0B07FA33}" type="presParOf" srcId="{FCFD9372-1148-4A0C-9C79-D34570BA06AD}" destId="{2F776BD6-41C3-4841-A420-92CC3FFBC03F}" srcOrd="1" destOrd="0" presId="urn:microsoft.com/office/officeart/2011/layout/HexagonRadial"/>
    <dgm:cxn modelId="{C43DF612-B3B3-4A81-9653-0C174B6F55BA}" type="presParOf" srcId="{2F776BD6-41C3-4841-A420-92CC3FFBC03F}" destId="{ABC7A7BD-4D1D-4B84-BFD1-CD621D627A63}" srcOrd="0" destOrd="0" presId="urn:microsoft.com/office/officeart/2011/layout/HexagonRadial"/>
    <dgm:cxn modelId="{ED13AF24-0C8D-4C4F-81F3-D0313752D54C}" type="presParOf" srcId="{FCFD9372-1148-4A0C-9C79-D34570BA06AD}" destId="{D46804C2-83D0-4893-B76B-51A9BD6C127F}" srcOrd="2" destOrd="0" presId="urn:microsoft.com/office/officeart/2011/layout/HexagonRadial"/>
    <dgm:cxn modelId="{E3BC389F-19FC-4643-A582-BF0199F51AB9}" type="presParOf" srcId="{FCFD9372-1148-4A0C-9C79-D34570BA06AD}" destId="{C085904C-71DB-4C11-9B11-5A18D0E1B35B}" srcOrd="3" destOrd="0" presId="urn:microsoft.com/office/officeart/2011/layout/HexagonRadial"/>
    <dgm:cxn modelId="{47C8C114-2A8A-4AD6-91B2-99A37CDD620D}" type="presParOf" srcId="{C085904C-71DB-4C11-9B11-5A18D0E1B35B}" destId="{E8FDBE06-4F0C-43B2-9C30-F351DEE73AFE}" srcOrd="0" destOrd="0" presId="urn:microsoft.com/office/officeart/2011/layout/HexagonRadial"/>
    <dgm:cxn modelId="{F58E8A2D-C2B1-49CE-A59A-40B912506531}" type="presParOf" srcId="{FCFD9372-1148-4A0C-9C79-D34570BA06AD}" destId="{A4577E4C-EDEF-4FDB-BC3D-5CAF52F08714}" srcOrd="4" destOrd="0" presId="urn:microsoft.com/office/officeart/2011/layout/HexagonRadial"/>
    <dgm:cxn modelId="{CB736563-BF10-4986-B80B-B217FD44B6A7}" type="presParOf" srcId="{FCFD9372-1148-4A0C-9C79-D34570BA06AD}" destId="{1480ADBA-2BE6-4328-9BA9-226AD908A472}" srcOrd="5" destOrd="0" presId="urn:microsoft.com/office/officeart/2011/layout/HexagonRadial"/>
    <dgm:cxn modelId="{1308E63E-B7D3-43F7-B87B-710E28589DC3}" type="presParOf" srcId="{1480ADBA-2BE6-4328-9BA9-226AD908A472}" destId="{F7A162AF-15C9-47A1-8B8B-5FD6A50B157A}" srcOrd="0" destOrd="0" presId="urn:microsoft.com/office/officeart/2011/layout/HexagonRadial"/>
    <dgm:cxn modelId="{E9B01F6C-0A73-4A23-BF67-DCB357A00FCE}" type="presParOf" srcId="{FCFD9372-1148-4A0C-9C79-D34570BA06AD}" destId="{5586B96E-4594-4D6A-8760-C29DC82BA4EE}" srcOrd="6" destOrd="0" presId="urn:microsoft.com/office/officeart/2011/layout/HexagonRadial"/>
    <dgm:cxn modelId="{18A8C4EF-045E-47C7-BBD8-6C275228668F}" type="presParOf" srcId="{FCFD9372-1148-4A0C-9C79-D34570BA06AD}" destId="{9DAA0BB6-74A9-43BC-9BC3-CFDFC3FF0C88}" srcOrd="7" destOrd="0" presId="urn:microsoft.com/office/officeart/2011/layout/HexagonRadial"/>
    <dgm:cxn modelId="{946E831B-5535-458E-A2D4-06E85412E3C6}" type="presParOf" srcId="{9DAA0BB6-74A9-43BC-9BC3-CFDFC3FF0C88}" destId="{06F7EC62-C074-4016-8510-BF4C684C9A60}" srcOrd="0" destOrd="0" presId="urn:microsoft.com/office/officeart/2011/layout/HexagonRadial"/>
    <dgm:cxn modelId="{9BC546CA-C330-4B15-8A65-9657CB9571E6}" type="presParOf" srcId="{FCFD9372-1148-4A0C-9C79-D34570BA06AD}" destId="{4839F621-72C8-4F50-AD75-A7BD77D46287}" srcOrd="8" destOrd="0" presId="urn:microsoft.com/office/officeart/2011/layout/HexagonRadial"/>
    <dgm:cxn modelId="{67BFD687-623E-4AD3-965F-C0830125A236}" type="presParOf" srcId="{FCFD9372-1148-4A0C-9C79-D34570BA06AD}" destId="{91B8201E-7193-4224-8CF7-8A5B971FDE44}" srcOrd="9" destOrd="0" presId="urn:microsoft.com/office/officeart/2011/layout/HexagonRadial"/>
    <dgm:cxn modelId="{F080CC44-567E-4B64-95A1-49EA2A0B0E0D}" type="presParOf" srcId="{91B8201E-7193-4224-8CF7-8A5B971FDE44}" destId="{5F3F6851-D1D4-4BA0-A860-94544C4B685E}" srcOrd="0" destOrd="0" presId="urn:microsoft.com/office/officeart/2011/layout/HexagonRadial"/>
    <dgm:cxn modelId="{A05AEEA3-6881-42B6-8BF8-D7F0A694D0F3}" type="presParOf" srcId="{FCFD9372-1148-4A0C-9C79-D34570BA06AD}" destId="{36457FAE-DE4A-4C8E-A8BD-B68B43B0B8A4}" srcOrd="10" destOrd="0" presId="urn:microsoft.com/office/officeart/2011/layout/HexagonRadial"/>
    <dgm:cxn modelId="{D66EB1AF-FACC-4CC1-89EC-23EC657863DB}" type="presParOf" srcId="{FCFD9372-1148-4A0C-9C79-D34570BA06AD}" destId="{6C3D25FC-8227-48DD-8763-65035E26236E}" srcOrd="11" destOrd="0" presId="urn:microsoft.com/office/officeart/2011/layout/HexagonRadial"/>
    <dgm:cxn modelId="{EE90462B-C63F-4447-BADE-80A6468B3871}" type="presParOf" srcId="{6C3D25FC-8227-48DD-8763-65035E26236E}" destId="{81E2D758-8499-47C3-8891-56A9B83EC925}" srcOrd="0" destOrd="0" presId="urn:microsoft.com/office/officeart/2011/layout/HexagonRadial"/>
    <dgm:cxn modelId="{1EDAB60C-9BB8-4CE8-8E58-A42159B17B46}" type="presParOf" srcId="{FCFD9372-1148-4A0C-9C79-D34570BA06AD}" destId="{BA19C7FE-6907-4798-B789-58F09C60C95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2591A2-F4F3-4AAD-9633-B5641F43A55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9835B2-A6C1-456A-A4F5-E0D1F4181B0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Improving Governance</a:t>
          </a:r>
          <a:endParaRPr lang="en-US" dirty="0">
            <a:latin typeface="Cambria" panose="02040503050406030204" pitchFamily="18" charset="0"/>
          </a:endParaRPr>
        </a:p>
      </dgm:t>
    </dgm:pt>
    <dgm:pt modelId="{7CC81544-DD5A-4B99-85DB-DFC49418FD7A}" type="parTrans" cxnId="{206E040F-1168-4B8E-9799-3AB6226633D2}">
      <dgm:prSet/>
      <dgm:spPr/>
      <dgm:t>
        <a:bodyPr/>
        <a:lstStyle/>
        <a:p>
          <a:endParaRPr lang="en-US"/>
        </a:p>
      </dgm:t>
    </dgm:pt>
    <dgm:pt modelId="{36476053-A396-4215-BD19-6F995DFAC534}" type="sibTrans" cxnId="{206E040F-1168-4B8E-9799-3AB6226633D2}">
      <dgm:prSet/>
      <dgm:spPr/>
      <dgm:t>
        <a:bodyPr/>
        <a:lstStyle/>
        <a:p>
          <a:endParaRPr lang="en-US"/>
        </a:p>
      </dgm:t>
    </dgm:pt>
    <dgm:pt modelId="{B9FED113-C034-4E81-BD78-0B783FC7714A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Empowering Citizens</a:t>
          </a:r>
          <a:endParaRPr lang="en-US" dirty="0">
            <a:latin typeface="Cambria" panose="02040503050406030204" pitchFamily="18" charset="0"/>
          </a:endParaRPr>
        </a:p>
      </dgm:t>
    </dgm:pt>
    <dgm:pt modelId="{A517A9E4-E77A-4812-A6FF-A7CD168F8712}" type="parTrans" cxnId="{A6E5E395-406D-469A-8E7D-76C202E7E46A}">
      <dgm:prSet/>
      <dgm:spPr/>
      <dgm:t>
        <a:bodyPr/>
        <a:lstStyle/>
        <a:p>
          <a:endParaRPr lang="en-US"/>
        </a:p>
      </dgm:t>
    </dgm:pt>
    <dgm:pt modelId="{C53BF5EE-C602-4D3E-827C-AEF633B7D9DC}" type="sibTrans" cxnId="{A6E5E395-406D-469A-8E7D-76C202E7E46A}">
      <dgm:prSet/>
      <dgm:spPr/>
      <dgm:t>
        <a:bodyPr/>
        <a:lstStyle/>
        <a:p>
          <a:endParaRPr lang="en-US"/>
        </a:p>
      </dgm:t>
    </dgm:pt>
    <dgm:pt modelId="{67ADD6EC-961D-4FB3-9196-C74868BCC235}">
      <dgm:prSet phldrT="[Text]"/>
      <dgm:spPr>
        <a:solidFill>
          <a:srgbClr val="794789"/>
        </a:solidFill>
      </dgm:spPr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Creating Economic Growth </a:t>
          </a:r>
          <a:endParaRPr lang="en-US" dirty="0">
            <a:latin typeface="Cambria" panose="02040503050406030204" pitchFamily="18" charset="0"/>
          </a:endParaRPr>
        </a:p>
      </dgm:t>
    </dgm:pt>
    <dgm:pt modelId="{F7B835B7-B78B-4FB1-B2CB-5235EB614448}" type="parTrans" cxnId="{5B301EF7-DC0F-4D27-91FB-00FB485A121B}">
      <dgm:prSet/>
      <dgm:spPr/>
      <dgm:t>
        <a:bodyPr/>
        <a:lstStyle/>
        <a:p>
          <a:endParaRPr lang="en-US"/>
        </a:p>
      </dgm:t>
    </dgm:pt>
    <dgm:pt modelId="{4A20C51D-72DD-416A-BF14-77DEDA03D8B5}" type="sibTrans" cxnId="{5B301EF7-DC0F-4D27-91FB-00FB485A121B}">
      <dgm:prSet/>
      <dgm:spPr/>
      <dgm:t>
        <a:bodyPr/>
        <a:lstStyle/>
        <a:p>
          <a:endParaRPr lang="en-US"/>
        </a:p>
      </dgm:t>
    </dgm:pt>
    <dgm:pt modelId="{39A271C0-F287-4965-852C-286E81A4AAC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Solving Public Problems</a:t>
          </a:r>
          <a:endParaRPr lang="en-US" dirty="0">
            <a:latin typeface="Cambria" panose="02040503050406030204" pitchFamily="18" charset="0"/>
          </a:endParaRPr>
        </a:p>
      </dgm:t>
    </dgm:pt>
    <dgm:pt modelId="{2A601971-5F26-416B-9A25-9FBC2DDD55B9}" type="parTrans" cxnId="{0046E3B2-F872-4172-8DCF-7F10D5074E98}">
      <dgm:prSet/>
      <dgm:spPr/>
      <dgm:t>
        <a:bodyPr/>
        <a:lstStyle/>
        <a:p>
          <a:endParaRPr lang="en-US"/>
        </a:p>
      </dgm:t>
    </dgm:pt>
    <dgm:pt modelId="{F13C495D-1EC1-430F-9199-FAFDBB01047B}" type="sibTrans" cxnId="{0046E3B2-F872-4172-8DCF-7F10D5074E98}">
      <dgm:prSet/>
      <dgm:spPr/>
      <dgm:t>
        <a:bodyPr/>
        <a:lstStyle/>
        <a:p>
          <a:endParaRPr lang="en-US"/>
        </a:p>
      </dgm:t>
    </dgm:pt>
    <dgm:pt modelId="{BCA4281B-25E9-4F1D-A593-15E7B0368549}" type="pres">
      <dgm:prSet presAssocID="{CD2591A2-F4F3-4AAD-9633-B5641F43A5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BAA869-C2D2-48DD-879F-59A1D6586114}" type="pres">
      <dgm:prSet presAssocID="{D09835B2-A6C1-456A-A4F5-E0D1F4181B05}" presName="node" presStyleLbl="node1" presStyleIdx="0" presStyleCnt="4" custLinFactNeighborX="30198" custLinFactNeighborY="-2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9D8E2-624F-40B5-8B14-93459BC504E5}" type="pres">
      <dgm:prSet presAssocID="{36476053-A396-4215-BD19-6F995DFAC534}" presName="sibTrans" presStyleLbl="sibTrans1D1" presStyleIdx="0" presStyleCnt="3"/>
      <dgm:spPr/>
      <dgm:t>
        <a:bodyPr/>
        <a:lstStyle/>
        <a:p>
          <a:endParaRPr lang="en-US"/>
        </a:p>
      </dgm:t>
    </dgm:pt>
    <dgm:pt modelId="{2D985991-68A7-4685-BAD8-1C866DEDDCA1}" type="pres">
      <dgm:prSet presAssocID="{36476053-A396-4215-BD19-6F995DFAC534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1600BF9E-2F4C-4E3E-B393-6A5021BFE068}" type="pres">
      <dgm:prSet presAssocID="{B9FED113-C034-4E81-BD78-0B783FC7714A}" presName="node" presStyleLbl="node1" presStyleIdx="1" presStyleCnt="4" custLinFactNeighborX="85826" custLinFactNeighborY="-2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60718-3B99-4E6F-AA2D-87C70123DDFC}" type="pres">
      <dgm:prSet presAssocID="{C53BF5EE-C602-4D3E-827C-AEF633B7D9DC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A9D0168-BAD2-4901-8B78-8D8AF2D3B3D6}" type="pres">
      <dgm:prSet presAssocID="{C53BF5EE-C602-4D3E-827C-AEF633B7D9DC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038F584B-4290-4D31-A9BF-8AC457EF9461}" type="pres">
      <dgm:prSet presAssocID="{67ADD6EC-961D-4FB3-9196-C74868BCC235}" presName="node" presStyleLbl="node1" presStyleIdx="2" presStyleCnt="4" custLinFactX="-89694" custLinFactY="3176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9C2F3-889E-4BB4-A376-3B9C803583FF}" type="pres">
      <dgm:prSet presAssocID="{4A20C51D-72DD-416A-BF14-77DEDA03D8B5}" presName="sibTrans" presStyleLbl="sibTrans1D1" presStyleIdx="2" presStyleCnt="3"/>
      <dgm:spPr/>
      <dgm:t>
        <a:bodyPr/>
        <a:lstStyle/>
        <a:p>
          <a:endParaRPr lang="en-US"/>
        </a:p>
      </dgm:t>
    </dgm:pt>
    <dgm:pt modelId="{0A71EB7B-5E90-43AE-B1BB-DFE8DE961274}" type="pres">
      <dgm:prSet presAssocID="{4A20C51D-72DD-416A-BF14-77DEDA03D8B5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AAC0BBBF-97B5-4583-8983-8BCEBB7AB27D}" type="pres">
      <dgm:prSet presAssocID="{39A271C0-F287-4965-852C-286E81A4AAC1}" presName="node" presStyleLbl="node1" presStyleIdx="3" presStyleCnt="4" custLinFactX="88142" custLinFactNeighborX="100000" custLinFactNeighborY="-6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310D99-73CC-48AA-8A54-D6AADF99103E}" type="presOf" srcId="{36476053-A396-4215-BD19-6F995DFAC534}" destId="{2D985991-68A7-4685-BAD8-1C866DEDDCA1}" srcOrd="1" destOrd="0" presId="urn:microsoft.com/office/officeart/2005/8/layout/bProcess3"/>
    <dgm:cxn modelId="{557FE1EC-5C65-47E4-89E7-813B642B696A}" type="presOf" srcId="{39A271C0-F287-4965-852C-286E81A4AAC1}" destId="{AAC0BBBF-97B5-4583-8983-8BCEBB7AB27D}" srcOrd="0" destOrd="0" presId="urn:microsoft.com/office/officeart/2005/8/layout/bProcess3"/>
    <dgm:cxn modelId="{F8669649-2A1A-48BC-808B-08055BE1E727}" type="presOf" srcId="{C53BF5EE-C602-4D3E-827C-AEF633B7D9DC}" destId="{EA9D0168-BAD2-4901-8B78-8D8AF2D3B3D6}" srcOrd="1" destOrd="0" presId="urn:microsoft.com/office/officeart/2005/8/layout/bProcess3"/>
    <dgm:cxn modelId="{0046E3B2-F872-4172-8DCF-7F10D5074E98}" srcId="{CD2591A2-F4F3-4AAD-9633-B5641F43A55F}" destId="{39A271C0-F287-4965-852C-286E81A4AAC1}" srcOrd="3" destOrd="0" parTransId="{2A601971-5F26-416B-9A25-9FBC2DDD55B9}" sibTransId="{F13C495D-1EC1-430F-9199-FAFDBB01047B}"/>
    <dgm:cxn modelId="{45092249-0EFE-4D68-9ADB-F31114E31777}" type="presOf" srcId="{4A20C51D-72DD-416A-BF14-77DEDA03D8B5}" destId="{2FC9C2F3-889E-4BB4-A376-3B9C803583FF}" srcOrd="0" destOrd="0" presId="urn:microsoft.com/office/officeart/2005/8/layout/bProcess3"/>
    <dgm:cxn modelId="{8D946569-CF5E-4144-AE88-7856F2F8F065}" type="presOf" srcId="{CD2591A2-F4F3-4AAD-9633-B5641F43A55F}" destId="{BCA4281B-25E9-4F1D-A593-15E7B0368549}" srcOrd="0" destOrd="0" presId="urn:microsoft.com/office/officeart/2005/8/layout/bProcess3"/>
    <dgm:cxn modelId="{A6E5E395-406D-469A-8E7D-76C202E7E46A}" srcId="{CD2591A2-F4F3-4AAD-9633-B5641F43A55F}" destId="{B9FED113-C034-4E81-BD78-0B783FC7714A}" srcOrd="1" destOrd="0" parTransId="{A517A9E4-E77A-4812-A6FF-A7CD168F8712}" sibTransId="{C53BF5EE-C602-4D3E-827C-AEF633B7D9DC}"/>
    <dgm:cxn modelId="{206E040F-1168-4B8E-9799-3AB6226633D2}" srcId="{CD2591A2-F4F3-4AAD-9633-B5641F43A55F}" destId="{D09835B2-A6C1-456A-A4F5-E0D1F4181B05}" srcOrd="0" destOrd="0" parTransId="{7CC81544-DD5A-4B99-85DB-DFC49418FD7A}" sibTransId="{36476053-A396-4215-BD19-6F995DFAC534}"/>
    <dgm:cxn modelId="{65E3020C-6C3E-40D8-AC7D-6D0595ED60A9}" type="presOf" srcId="{D09835B2-A6C1-456A-A4F5-E0D1F4181B05}" destId="{90BAA869-C2D2-48DD-879F-59A1D6586114}" srcOrd="0" destOrd="0" presId="urn:microsoft.com/office/officeart/2005/8/layout/bProcess3"/>
    <dgm:cxn modelId="{7D6B9959-6A71-4B76-9CD7-68E19871EE54}" type="presOf" srcId="{4A20C51D-72DD-416A-BF14-77DEDA03D8B5}" destId="{0A71EB7B-5E90-43AE-B1BB-DFE8DE961274}" srcOrd="1" destOrd="0" presId="urn:microsoft.com/office/officeart/2005/8/layout/bProcess3"/>
    <dgm:cxn modelId="{281D02C1-43A3-41B7-9502-72AEFCA7E76E}" type="presOf" srcId="{36476053-A396-4215-BD19-6F995DFAC534}" destId="{4879D8E2-624F-40B5-8B14-93459BC504E5}" srcOrd="0" destOrd="0" presId="urn:microsoft.com/office/officeart/2005/8/layout/bProcess3"/>
    <dgm:cxn modelId="{FC2A60B4-B21D-49B3-9E7A-7A01F81D30D5}" type="presOf" srcId="{B9FED113-C034-4E81-BD78-0B783FC7714A}" destId="{1600BF9E-2F4C-4E3E-B393-6A5021BFE068}" srcOrd="0" destOrd="0" presId="urn:microsoft.com/office/officeart/2005/8/layout/bProcess3"/>
    <dgm:cxn modelId="{1F4125B7-EB77-4041-888D-4CAA068D0A60}" type="presOf" srcId="{67ADD6EC-961D-4FB3-9196-C74868BCC235}" destId="{038F584B-4290-4D31-A9BF-8AC457EF9461}" srcOrd="0" destOrd="0" presId="urn:microsoft.com/office/officeart/2005/8/layout/bProcess3"/>
    <dgm:cxn modelId="{5B301EF7-DC0F-4D27-91FB-00FB485A121B}" srcId="{CD2591A2-F4F3-4AAD-9633-B5641F43A55F}" destId="{67ADD6EC-961D-4FB3-9196-C74868BCC235}" srcOrd="2" destOrd="0" parTransId="{F7B835B7-B78B-4FB1-B2CB-5235EB614448}" sibTransId="{4A20C51D-72DD-416A-BF14-77DEDA03D8B5}"/>
    <dgm:cxn modelId="{3645DED0-8E95-4EFB-BA65-1BF18E6B74E3}" type="presOf" srcId="{C53BF5EE-C602-4D3E-827C-AEF633B7D9DC}" destId="{2D960718-3B99-4E6F-AA2D-87C70123DDFC}" srcOrd="0" destOrd="0" presId="urn:microsoft.com/office/officeart/2005/8/layout/bProcess3"/>
    <dgm:cxn modelId="{5CE77FBC-946A-4252-9127-1296EBA4BE94}" type="presParOf" srcId="{BCA4281B-25E9-4F1D-A593-15E7B0368549}" destId="{90BAA869-C2D2-48DD-879F-59A1D6586114}" srcOrd="0" destOrd="0" presId="urn:microsoft.com/office/officeart/2005/8/layout/bProcess3"/>
    <dgm:cxn modelId="{F404297C-9043-48C7-9E6D-E31B982A3C7D}" type="presParOf" srcId="{BCA4281B-25E9-4F1D-A593-15E7B0368549}" destId="{4879D8E2-624F-40B5-8B14-93459BC504E5}" srcOrd="1" destOrd="0" presId="urn:microsoft.com/office/officeart/2005/8/layout/bProcess3"/>
    <dgm:cxn modelId="{71FB855D-558C-4CBC-B5FA-7C64D09E1D3F}" type="presParOf" srcId="{4879D8E2-624F-40B5-8B14-93459BC504E5}" destId="{2D985991-68A7-4685-BAD8-1C866DEDDCA1}" srcOrd="0" destOrd="0" presId="urn:microsoft.com/office/officeart/2005/8/layout/bProcess3"/>
    <dgm:cxn modelId="{90BD80D5-B3B2-48AA-BD03-6AF68D388EB2}" type="presParOf" srcId="{BCA4281B-25E9-4F1D-A593-15E7B0368549}" destId="{1600BF9E-2F4C-4E3E-B393-6A5021BFE068}" srcOrd="2" destOrd="0" presId="urn:microsoft.com/office/officeart/2005/8/layout/bProcess3"/>
    <dgm:cxn modelId="{4E104368-63E7-4391-B78A-F1FBDE31DEF3}" type="presParOf" srcId="{BCA4281B-25E9-4F1D-A593-15E7B0368549}" destId="{2D960718-3B99-4E6F-AA2D-87C70123DDFC}" srcOrd="3" destOrd="0" presId="urn:microsoft.com/office/officeart/2005/8/layout/bProcess3"/>
    <dgm:cxn modelId="{5A1D75DC-ABCE-4432-9928-414D9FC32486}" type="presParOf" srcId="{2D960718-3B99-4E6F-AA2D-87C70123DDFC}" destId="{EA9D0168-BAD2-4901-8B78-8D8AF2D3B3D6}" srcOrd="0" destOrd="0" presId="urn:microsoft.com/office/officeart/2005/8/layout/bProcess3"/>
    <dgm:cxn modelId="{862F66F2-9F88-41E6-B07B-A5B06F31D71A}" type="presParOf" srcId="{BCA4281B-25E9-4F1D-A593-15E7B0368549}" destId="{038F584B-4290-4D31-A9BF-8AC457EF9461}" srcOrd="4" destOrd="0" presId="urn:microsoft.com/office/officeart/2005/8/layout/bProcess3"/>
    <dgm:cxn modelId="{AA4B3195-8AA3-4912-8114-8572ADB83E85}" type="presParOf" srcId="{BCA4281B-25E9-4F1D-A593-15E7B0368549}" destId="{2FC9C2F3-889E-4BB4-A376-3B9C803583FF}" srcOrd="5" destOrd="0" presId="urn:microsoft.com/office/officeart/2005/8/layout/bProcess3"/>
    <dgm:cxn modelId="{37B8C930-2430-48DD-A7C9-9615A2BB0548}" type="presParOf" srcId="{2FC9C2F3-889E-4BB4-A376-3B9C803583FF}" destId="{0A71EB7B-5E90-43AE-B1BB-DFE8DE961274}" srcOrd="0" destOrd="0" presId="urn:microsoft.com/office/officeart/2005/8/layout/bProcess3"/>
    <dgm:cxn modelId="{72E4B2F0-B4FB-40F6-8F4E-799F8656BDE0}" type="presParOf" srcId="{BCA4281B-25E9-4F1D-A593-15E7B0368549}" destId="{AAC0BBBF-97B5-4583-8983-8BCEBB7AB27D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C4BE6D-E5CA-4BE0-93A4-3A18BBEA1A81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D70E252-4B28-4D63-9257-9C282D92E12A}">
      <dgm:prSet phldrT="[Text]"/>
      <dgm:spPr/>
      <dgm:t>
        <a:bodyPr/>
        <a:lstStyle/>
        <a:p>
          <a:pPr algn="l"/>
          <a:r>
            <a:rPr lang="en-US" b="1" dirty="0"/>
            <a:t>325 billion Euro direct market size </a:t>
          </a:r>
          <a:r>
            <a:rPr lang="en-US" dirty="0"/>
            <a:t>for the 2016 - 2020 period</a:t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bg-BG" dirty="0" smtClean="0"/>
            <a:t>36.9% </a:t>
          </a:r>
          <a:r>
            <a:rPr lang="bg-BG" dirty="0" err="1" smtClean="0"/>
            <a:t>increase</a:t>
          </a:r>
          <a:r>
            <a:rPr lang="bg-BG" dirty="0" smtClean="0"/>
            <a:t> </a:t>
          </a:r>
          <a:r>
            <a:rPr lang="bg-BG" dirty="0" err="1" smtClean="0"/>
            <a:t>in</a:t>
          </a:r>
          <a:r>
            <a:rPr lang="bg-BG" dirty="0" smtClean="0"/>
            <a:t> </a:t>
          </a:r>
          <a:r>
            <a:rPr lang="bg-BG" dirty="0" err="1" smtClean="0"/>
            <a:t>share</a:t>
          </a:r>
          <a:r>
            <a:rPr lang="bg-BG" dirty="0" smtClean="0"/>
            <a:t> </a:t>
          </a:r>
          <a:r>
            <a:rPr lang="bg-BG" dirty="0" err="1" smtClean="0"/>
            <a:t>of</a:t>
          </a:r>
          <a:r>
            <a:rPr lang="bg-BG" dirty="0" smtClean="0"/>
            <a:t> GDP </a:t>
          </a:r>
          <a:r>
            <a:rPr lang="en-US" dirty="0" smtClean="0"/>
            <a:t>from 2016 to 2020</a:t>
          </a:r>
          <a:r>
            <a:rPr lang="en-US" dirty="0"/>
            <a:t/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en-US" b="1" dirty="0"/>
            <a:t>83,578 million Euro </a:t>
          </a:r>
          <a:r>
            <a:rPr lang="en-US" dirty="0"/>
            <a:t>market for public </a:t>
          </a:r>
          <a:r>
            <a:rPr lang="en-US" dirty="0" err="1"/>
            <a:t>adminsitration</a:t>
          </a:r>
          <a:r>
            <a:rPr lang="en-US" dirty="0"/>
            <a:t> in 2020</a:t>
          </a:r>
        </a:p>
      </dgm:t>
    </dgm:pt>
    <dgm:pt modelId="{A5C89AB2-5EE4-4C31-A125-993A9712B9A3}" type="parTrans" cxnId="{508427FB-61A8-4707-96CE-E16452BDB270}">
      <dgm:prSet/>
      <dgm:spPr/>
      <dgm:t>
        <a:bodyPr/>
        <a:lstStyle/>
        <a:p>
          <a:endParaRPr lang="en-US"/>
        </a:p>
      </dgm:t>
    </dgm:pt>
    <dgm:pt modelId="{B1B2C7E7-42DD-417E-B577-FA542CB1D83B}" type="sibTrans" cxnId="{508427FB-61A8-4707-96CE-E16452BDB270}">
      <dgm:prSet/>
      <dgm:spPr/>
      <dgm:t>
        <a:bodyPr/>
        <a:lstStyle/>
        <a:p>
          <a:endParaRPr lang="en-US"/>
        </a:p>
      </dgm:t>
    </dgm:pt>
    <dgm:pt modelId="{FC8DB918-F236-40B8-BD4E-0C6217E127C8}">
      <dgm:prSet phldrT="[Text]"/>
      <dgm:spPr/>
      <dgm:t>
        <a:bodyPr/>
        <a:lstStyle/>
        <a:p>
          <a:pPr algn="l"/>
          <a:r>
            <a:rPr lang="en-US" b="1" dirty="0"/>
            <a:t>100,000 jobs </a:t>
          </a:r>
          <a:r>
            <a:rPr lang="en-US" dirty="0"/>
            <a:t>in Open data in 2020</a:t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en-US" b="1" dirty="0"/>
            <a:t>7.3% average increase </a:t>
          </a:r>
          <a:r>
            <a:rPr lang="en-US" dirty="0"/>
            <a:t>in Open Data jobs</a:t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en-US" dirty="0"/>
            <a:t>More than </a:t>
          </a:r>
          <a:r>
            <a:rPr lang="en-US" b="1" dirty="0"/>
            <a:t>2,500 jobs</a:t>
          </a:r>
          <a:r>
            <a:rPr lang="en-US" dirty="0"/>
            <a:t> in at least nine countries</a:t>
          </a:r>
        </a:p>
      </dgm:t>
    </dgm:pt>
    <dgm:pt modelId="{24E653AA-3D02-4C9E-9E3E-956883E66A04}" type="parTrans" cxnId="{D96C885F-4747-41D2-81CD-F18C48691FFC}">
      <dgm:prSet/>
      <dgm:spPr/>
      <dgm:t>
        <a:bodyPr/>
        <a:lstStyle/>
        <a:p>
          <a:endParaRPr lang="en-US"/>
        </a:p>
      </dgm:t>
    </dgm:pt>
    <dgm:pt modelId="{AD157E45-376F-4D8A-8D4D-6696C4EFFD9B}" type="sibTrans" cxnId="{D96C885F-4747-41D2-81CD-F18C48691FFC}">
      <dgm:prSet/>
      <dgm:spPr/>
      <dgm:t>
        <a:bodyPr/>
        <a:lstStyle/>
        <a:p>
          <a:endParaRPr lang="en-US"/>
        </a:p>
      </dgm:t>
    </dgm:pt>
    <dgm:pt modelId="{B84C5921-A4FC-4148-9AFD-0FCF9A6BAFF4}">
      <dgm:prSet phldrT="[Text]"/>
      <dgm:spPr/>
      <dgm:t>
        <a:bodyPr/>
        <a:lstStyle/>
        <a:p>
          <a:pPr algn="l"/>
          <a:r>
            <a:rPr lang="en-US" b="1" dirty="0"/>
            <a:t>1.7 billion Euro cost savings</a:t>
          </a:r>
          <a:r>
            <a:rPr lang="en-US" dirty="0"/>
            <a:t> for EU28+ public administration in 2020</a:t>
          </a:r>
        </a:p>
      </dgm:t>
    </dgm:pt>
    <dgm:pt modelId="{E7B35AA8-2FCC-43D6-9E4E-140418DE9975}" type="parTrans" cxnId="{DD396757-6C76-4F3B-9253-EBA2D80134E0}">
      <dgm:prSet/>
      <dgm:spPr/>
      <dgm:t>
        <a:bodyPr/>
        <a:lstStyle/>
        <a:p>
          <a:endParaRPr lang="en-US"/>
        </a:p>
      </dgm:t>
    </dgm:pt>
    <dgm:pt modelId="{04FB49EB-0C32-44A6-A758-12F1339BD491}" type="sibTrans" cxnId="{DD396757-6C76-4F3B-9253-EBA2D80134E0}">
      <dgm:prSet/>
      <dgm:spPr/>
      <dgm:t>
        <a:bodyPr/>
        <a:lstStyle/>
        <a:p>
          <a:endParaRPr lang="en-US"/>
        </a:p>
      </dgm:t>
    </dgm:pt>
    <dgm:pt modelId="{BA1A7B74-94E5-4AFB-A636-5D9E1AF0D0F9}">
      <dgm:prSet phldrT="[Text]"/>
      <dgm:spPr/>
      <dgm:t>
        <a:bodyPr/>
        <a:lstStyle/>
        <a:p>
          <a:pPr algn="l"/>
          <a:r>
            <a:rPr lang="en-US" b="1" dirty="0"/>
            <a:t>7,000 lives </a:t>
          </a:r>
          <a:r>
            <a:rPr lang="en-US" dirty="0"/>
            <a:t>can be saved due to quicker response</a:t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en-US" b="1" dirty="0"/>
            <a:t>2,549 hours </a:t>
          </a:r>
          <a:r>
            <a:rPr lang="en-US" dirty="0"/>
            <a:t>can be saved in terms of finding parking</a:t>
          </a:r>
          <a:br>
            <a:rPr lang="en-US" dirty="0"/>
          </a:br>
          <a:r>
            <a:rPr lang="en-US" dirty="0"/>
            <a:t/>
          </a:r>
          <a:br>
            <a:rPr lang="en-US" dirty="0"/>
          </a:br>
          <a:r>
            <a:rPr lang="en-US" b="1" dirty="0"/>
            <a:t>629 million hours </a:t>
          </a:r>
          <a:r>
            <a:rPr lang="en-US" dirty="0"/>
            <a:t>saved, equivalent to </a:t>
          </a:r>
          <a:r>
            <a:rPr lang="en-US" b="1" dirty="0"/>
            <a:t>27.9 billion Euro</a:t>
          </a:r>
        </a:p>
      </dgm:t>
    </dgm:pt>
    <dgm:pt modelId="{CE9FF5BC-3A44-4831-87DC-011AB3A9CE21}" type="parTrans" cxnId="{A5CFF6CF-DF32-4643-BB69-704729235478}">
      <dgm:prSet/>
      <dgm:spPr/>
      <dgm:t>
        <a:bodyPr/>
        <a:lstStyle/>
        <a:p>
          <a:endParaRPr lang="en-US"/>
        </a:p>
      </dgm:t>
    </dgm:pt>
    <dgm:pt modelId="{3920B8BA-4BB9-4922-B384-DFE265770095}" type="sibTrans" cxnId="{A5CFF6CF-DF32-4643-BB69-704729235478}">
      <dgm:prSet/>
      <dgm:spPr/>
      <dgm:t>
        <a:bodyPr/>
        <a:lstStyle/>
        <a:p>
          <a:endParaRPr lang="en-US"/>
        </a:p>
      </dgm:t>
    </dgm:pt>
    <dgm:pt modelId="{1654D57B-547C-4048-AAA5-1A637F7A7A6E}" type="pres">
      <dgm:prSet presAssocID="{4DC4BE6D-E5CA-4BE0-93A4-3A18BBEA1A81}" presName="Name0" presStyleCnt="0">
        <dgm:presLayoutVars>
          <dgm:dir/>
          <dgm:resizeHandles val="exact"/>
        </dgm:presLayoutVars>
      </dgm:prSet>
      <dgm:spPr/>
    </dgm:pt>
    <dgm:pt modelId="{66CA0753-99A8-4002-84D1-75E256F2F11D}" type="pres">
      <dgm:prSet presAssocID="{4DC4BE6D-E5CA-4BE0-93A4-3A18BBEA1A81}" presName="bkgdShp" presStyleLbl="alignAccFollowNode1" presStyleIdx="0" presStyleCnt="1" custScaleY="121822" custLinFactNeighborY="13186"/>
      <dgm:spPr/>
    </dgm:pt>
    <dgm:pt modelId="{B61C50CD-56CD-46E4-A7D9-655775EF9CC1}" type="pres">
      <dgm:prSet presAssocID="{4DC4BE6D-E5CA-4BE0-93A4-3A18BBEA1A81}" presName="linComp" presStyleCnt="0"/>
      <dgm:spPr/>
    </dgm:pt>
    <dgm:pt modelId="{24BF14F4-C7E2-479F-B91E-CA4E8D46A9E2}" type="pres">
      <dgm:prSet presAssocID="{6D70E252-4B28-4D63-9257-9C282D92E12A}" presName="compNode" presStyleCnt="0"/>
      <dgm:spPr/>
    </dgm:pt>
    <dgm:pt modelId="{96C06F28-13DF-445C-8137-121B400F70B8}" type="pres">
      <dgm:prSet presAssocID="{6D70E252-4B28-4D63-9257-9C282D92E12A}" presName="node" presStyleLbl="node1" presStyleIdx="0" presStyleCnt="4" custScaleX="103707" custScaleY="111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BF2F0-DB24-447C-8393-578D1DCB8418}" type="pres">
      <dgm:prSet presAssocID="{6D70E252-4B28-4D63-9257-9C282D92E12A}" presName="invisiNode" presStyleLbl="node1" presStyleIdx="0" presStyleCnt="4"/>
      <dgm:spPr/>
    </dgm:pt>
    <dgm:pt modelId="{6CD87A88-2F46-48CA-823B-40766B541820}" type="pres">
      <dgm:prSet presAssocID="{6D70E252-4B28-4D63-9257-9C282D92E12A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D79B68A7-406D-43CB-B380-63AB9580B615}" type="pres">
      <dgm:prSet presAssocID="{B1B2C7E7-42DD-417E-B577-FA542CB1D8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D28A33C-B6B2-4A98-9888-EC834E0467B5}" type="pres">
      <dgm:prSet presAssocID="{FC8DB918-F236-40B8-BD4E-0C6217E127C8}" presName="compNode" presStyleCnt="0"/>
      <dgm:spPr/>
    </dgm:pt>
    <dgm:pt modelId="{CD09C410-1595-4B25-8FB8-14306F3F58A8}" type="pres">
      <dgm:prSet presAssocID="{FC8DB918-F236-40B8-BD4E-0C6217E127C8}" presName="node" presStyleLbl="node1" presStyleIdx="1" presStyleCnt="4" custScaleX="115551" custScaleY="112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53106-64E6-4269-AAC5-A890349B48E8}" type="pres">
      <dgm:prSet presAssocID="{FC8DB918-F236-40B8-BD4E-0C6217E127C8}" presName="invisiNode" presStyleLbl="node1" presStyleIdx="1" presStyleCnt="4"/>
      <dgm:spPr/>
    </dgm:pt>
    <dgm:pt modelId="{51DE462A-17E3-4E55-AA7A-6CD28DBA7C1F}" type="pres">
      <dgm:prSet presAssocID="{FC8DB918-F236-40B8-BD4E-0C6217E127C8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BAB8AA1D-6970-4775-8DA7-6F4442BA467B}" type="pres">
      <dgm:prSet presAssocID="{AD157E45-376F-4D8A-8D4D-6696C4EFFD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ED972C2-7B0C-4C66-906F-851C822BEEF6}" type="pres">
      <dgm:prSet presAssocID="{B84C5921-A4FC-4148-9AFD-0FCF9A6BAFF4}" presName="compNode" presStyleCnt="0"/>
      <dgm:spPr/>
    </dgm:pt>
    <dgm:pt modelId="{7F49746F-2A4F-4B9D-A978-19BDB39CFDA6}" type="pres">
      <dgm:prSet presAssocID="{B84C5921-A4FC-4148-9AFD-0FCF9A6BAFF4}" presName="node" presStyleLbl="node1" presStyleIdx="2" presStyleCnt="4" custScaleY="113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D8BDA-C76D-455D-BB92-CD404644C109}" type="pres">
      <dgm:prSet presAssocID="{B84C5921-A4FC-4148-9AFD-0FCF9A6BAFF4}" presName="invisiNode" presStyleLbl="node1" presStyleIdx="2" presStyleCnt="4"/>
      <dgm:spPr/>
    </dgm:pt>
    <dgm:pt modelId="{9F0B75E8-212A-4F27-9C38-809B28E5DB23}" type="pres">
      <dgm:prSet presAssocID="{B84C5921-A4FC-4148-9AFD-0FCF9A6BAFF4}" presName="imagNode" presStyleLbl="fgImgPlace1" presStyleIdx="2" presStyleCnt="4" custScaleX="95341" custLinFactNeighborX="870" custLinFactNeighborY="-107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BF530F29-500A-4CAF-B154-4E3DC6350D58}" type="pres">
      <dgm:prSet presAssocID="{04FB49EB-0C32-44A6-A758-12F1339BD49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4911401-DCA9-43AF-A6D3-D3962A30B908}" type="pres">
      <dgm:prSet presAssocID="{BA1A7B74-94E5-4AFB-A636-5D9E1AF0D0F9}" presName="compNode" presStyleCnt="0"/>
      <dgm:spPr/>
    </dgm:pt>
    <dgm:pt modelId="{026431B5-6245-4C12-8C1E-EB7ABB7DD196}" type="pres">
      <dgm:prSet presAssocID="{BA1A7B74-94E5-4AFB-A636-5D9E1AF0D0F9}" presName="node" presStyleLbl="node1" presStyleIdx="3" presStyleCnt="4" custScaleY="112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DC781-2A5D-4DD4-AB08-C6A483984D0B}" type="pres">
      <dgm:prSet presAssocID="{BA1A7B74-94E5-4AFB-A636-5D9E1AF0D0F9}" presName="invisiNode" presStyleLbl="node1" presStyleIdx="3" presStyleCnt="4"/>
      <dgm:spPr/>
    </dgm:pt>
    <dgm:pt modelId="{981D34F8-D39C-43D4-B8E9-040E98F333BC}" type="pres">
      <dgm:prSet presAssocID="{BA1A7B74-94E5-4AFB-A636-5D9E1AF0D0F9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</dgm:ptLst>
  <dgm:cxnLst>
    <dgm:cxn modelId="{65463B8B-D334-4976-817E-AFB74B1DD3B6}" type="presOf" srcId="{B84C5921-A4FC-4148-9AFD-0FCF9A6BAFF4}" destId="{7F49746F-2A4F-4B9D-A978-19BDB39CFDA6}" srcOrd="0" destOrd="0" presId="urn:microsoft.com/office/officeart/2005/8/layout/pList2"/>
    <dgm:cxn modelId="{A5380B8C-7F2D-4BB5-A6C8-D1C47FB2E9B3}" type="presOf" srcId="{04FB49EB-0C32-44A6-A758-12F1339BD491}" destId="{BF530F29-500A-4CAF-B154-4E3DC6350D58}" srcOrd="0" destOrd="0" presId="urn:microsoft.com/office/officeart/2005/8/layout/pList2"/>
    <dgm:cxn modelId="{DD396757-6C76-4F3B-9253-EBA2D80134E0}" srcId="{4DC4BE6D-E5CA-4BE0-93A4-3A18BBEA1A81}" destId="{B84C5921-A4FC-4148-9AFD-0FCF9A6BAFF4}" srcOrd="2" destOrd="0" parTransId="{E7B35AA8-2FCC-43D6-9E4E-140418DE9975}" sibTransId="{04FB49EB-0C32-44A6-A758-12F1339BD491}"/>
    <dgm:cxn modelId="{508427FB-61A8-4707-96CE-E16452BDB270}" srcId="{4DC4BE6D-E5CA-4BE0-93A4-3A18BBEA1A81}" destId="{6D70E252-4B28-4D63-9257-9C282D92E12A}" srcOrd="0" destOrd="0" parTransId="{A5C89AB2-5EE4-4C31-A125-993A9712B9A3}" sibTransId="{B1B2C7E7-42DD-417E-B577-FA542CB1D83B}"/>
    <dgm:cxn modelId="{CC1C651A-3FE3-434C-ABD2-112A21664901}" type="presOf" srcId="{4DC4BE6D-E5CA-4BE0-93A4-3A18BBEA1A81}" destId="{1654D57B-547C-4048-AAA5-1A637F7A7A6E}" srcOrd="0" destOrd="0" presId="urn:microsoft.com/office/officeart/2005/8/layout/pList2"/>
    <dgm:cxn modelId="{D96C885F-4747-41D2-81CD-F18C48691FFC}" srcId="{4DC4BE6D-E5CA-4BE0-93A4-3A18BBEA1A81}" destId="{FC8DB918-F236-40B8-BD4E-0C6217E127C8}" srcOrd="1" destOrd="0" parTransId="{24E653AA-3D02-4C9E-9E3E-956883E66A04}" sibTransId="{AD157E45-376F-4D8A-8D4D-6696C4EFFD9B}"/>
    <dgm:cxn modelId="{0F5BD374-1667-4097-AC1B-5FA219C9721F}" type="presOf" srcId="{BA1A7B74-94E5-4AFB-A636-5D9E1AF0D0F9}" destId="{026431B5-6245-4C12-8C1E-EB7ABB7DD196}" srcOrd="0" destOrd="0" presId="urn:microsoft.com/office/officeart/2005/8/layout/pList2"/>
    <dgm:cxn modelId="{68F72B0B-71CD-46A6-B6CA-0362BE2EF6D0}" type="presOf" srcId="{FC8DB918-F236-40B8-BD4E-0C6217E127C8}" destId="{CD09C410-1595-4B25-8FB8-14306F3F58A8}" srcOrd="0" destOrd="0" presId="urn:microsoft.com/office/officeart/2005/8/layout/pList2"/>
    <dgm:cxn modelId="{3DDB0BE7-F3C4-4C30-B99E-1C560B262A74}" type="presOf" srcId="{B1B2C7E7-42DD-417E-B577-FA542CB1D83B}" destId="{D79B68A7-406D-43CB-B380-63AB9580B615}" srcOrd="0" destOrd="0" presId="urn:microsoft.com/office/officeart/2005/8/layout/pList2"/>
    <dgm:cxn modelId="{ABB9FADE-F75F-48D9-99A8-83FF8152F00A}" type="presOf" srcId="{6D70E252-4B28-4D63-9257-9C282D92E12A}" destId="{96C06F28-13DF-445C-8137-121B400F70B8}" srcOrd="0" destOrd="0" presId="urn:microsoft.com/office/officeart/2005/8/layout/pList2"/>
    <dgm:cxn modelId="{A5CFF6CF-DF32-4643-BB69-704729235478}" srcId="{4DC4BE6D-E5CA-4BE0-93A4-3A18BBEA1A81}" destId="{BA1A7B74-94E5-4AFB-A636-5D9E1AF0D0F9}" srcOrd="3" destOrd="0" parTransId="{CE9FF5BC-3A44-4831-87DC-011AB3A9CE21}" sibTransId="{3920B8BA-4BB9-4922-B384-DFE265770095}"/>
    <dgm:cxn modelId="{A9BAA7D2-84AD-4EB4-8D93-59449D917D7B}" type="presOf" srcId="{AD157E45-376F-4D8A-8D4D-6696C4EFFD9B}" destId="{BAB8AA1D-6970-4775-8DA7-6F4442BA467B}" srcOrd="0" destOrd="0" presId="urn:microsoft.com/office/officeart/2005/8/layout/pList2"/>
    <dgm:cxn modelId="{D55731EA-3A7B-49FA-90ED-8DB9A515FEFA}" type="presParOf" srcId="{1654D57B-547C-4048-AAA5-1A637F7A7A6E}" destId="{66CA0753-99A8-4002-84D1-75E256F2F11D}" srcOrd="0" destOrd="0" presId="urn:microsoft.com/office/officeart/2005/8/layout/pList2"/>
    <dgm:cxn modelId="{CD886E51-D545-4B01-843E-09527BA52002}" type="presParOf" srcId="{1654D57B-547C-4048-AAA5-1A637F7A7A6E}" destId="{B61C50CD-56CD-46E4-A7D9-655775EF9CC1}" srcOrd="1" destOrd="0" presId="urn:microsoft.com/office/officeart/2005/8/layout/pList2"/>
    <dgm:cxn modelId="{E867609D-C3D8-4354-A7A9-47E3B8C61F44}" type="presParOf" srcId="{B61C50CD-56CD-46E4-A7D9-655775EF9CC1}" destId="{24BF14F4-C7E2-479F-B91E-CA4E8D46A9E2}" srcOrd="0" destOrd="0" presId="urn:microsoft.com/office/officeart/2005/8/layout/pList2"/>
    <dgm:cxn modelId="{D5869894-BA9D-44A5-B0C2-80549924B20F}" type="presParOf" srcId="{24BF14F4-C7E2-479F-B91E-CA4E8D46A9E2}" destId="{96C06F28-13DF-445C-8137-121B400F70B8}" srcOrd="0" destOrd="0" presId="urn:microsoft.com/office/officeart/2005/8/layout/pList2"/>
    <dgm:cxn modelId="{BA741DE0-17D0-4958-B56C-FB0D7B33E9D6}" type="presParOf" srcId="{24BF14F4-C7E2-479F-B91E-CA4E8D46A9E2}" destId="{F7EBF2F0-DB24-447C-8393-578D1DCB8418}" srcOrd="1" destOrd="0" presId="urn:microsoft.com/office/officeart/2005/8/layout/pList2"/>
    <dgm:cxn modelId="{66CE253F-22B5-479E-998A-E2DFF19CA9CA}" type="presParOf" srcId="{24BF14F4-C7E2-479F-B91E-CA4E8D46A9E2}" destId="{6CD87A88-2F46-48CA-823B-40766B541820}" srcOrd="2" destOrd="0" presId="urn:microsoft.com/office/officeart/2005/8/layout/pList2"/>
    <dgm:cxn modelId="{0144F20A-F732-423E-9AB0-08AE7F5AEF20}" type="presParOf" srcId="{B61C50CD-56CD-46E4-A7D9-655775EF9CC1}" destId="{D79B68A7-406D-43CB-B380-63AB9580B615}" srcOrd="1" destOrd="0" presId="urn:microsoft.com/office/officeart/2005/8/layout/pList2"/>
    <dgm:cxn modelId="{E75BBC93-2443-4E73-8E50-BC85030A2B9D}" type="presParOf" srcId="{B61C50CD-56CD-46E4-A7D9-655775EF9CC1}" destId="{8D28A33C-B6B2-4A98-9888-EC834E0467B5}" srcOrd="2" destOrd="0" presId="urn:microsoft.com/office/officeart/2005/8/layout/pList2"/>
    <dgm:cxn modelId="{4076821E-0DD1-4916-917C-F75D81405711}" type="presParOf" srcId="{8D28A33C-B6B2-4A98-9888-EC834E0467B5}" destId="{CD09C410-1595-4B25-8FB8-14306F3F58A8}" srcOrd="0" destOrd="0" presId="urn:microsoft.com/office/officeart/2005/8/layout/pList2"/>
    <dgm:cxn modelId="{1CFA60AF-E9DB-4F35-A2BF-58005D50D8F5}" type="presParOf" srcId="{8D28A33C-B6B2-4A98-9888-EC834E0467B5}" destId="{F7D53106-64E6-4269-AAC5-A890349B48E8}" srcOrd="1" destOrd="0" presId="urn:microsoft.com/office/officeart/2005/8/layout/pList2"/>
    <dgm:cxn modelId="{2738DE82-DDF5-40FE-9337-F18A674A604B}" type="presParOf" srcId="{8D28A33C-B6B2-4A98-9888-EC834E0467B5}" destId="{51DE462A-17E3-4E55-AA7A-6CD28DBA7C1F}" srcOrd="2" destOrd="0" presId="urn:microsoft.com/office/officeart/2005/8/layout/pList2"/>
    <dgm:cxn modelId="{7090A6FF-F0EF-45D2-9ECE-DFF958AE0A94}" type="presParOf" srcId="{B61C50CD-56CD-46E4-A7D9-655775EF9CC1}" destId="{BAB8AA1D-6970-4775-8DA7-6F4442BA467B}" srcOrd="3" destOrd="0" presId="urn:microsoft.com/office/officeart/2005/8/layout/pList2"/>
    <dgm:cxn modelId="{A71BEA5C-A71B-4462-9100-7236642463D6}" type="presParOf" srcId="{B61C50CD-56CD-46E4-A7D9-655775EF9CC1}" destId="{4ED972C2-7B0C-4C66-906F-851C822BEEF6}" srcOrd="4" destOrd="0" presId="urn:microsoft.com/office/officeart/2005/8/layout/pList2"/>
    <dgm:cxn modelId="{A1F42E58-161F-45F0-B0C7-F06831BB0787}" type="presParOf" srcId="{4ED972C2-7B0C-4C66-906F-851C822BEEF6}" destId="{7F49746F-2A4F-4B9D-A978-19BDB39CFDA6}" srcOrd="0" destOrd="0" presId="urn:microsoft.com/office/officeart/2005/8/layout/pList2"/>
    <dgm:cxn modelId="{FD9DA470-2B3B-46D9-B7F3-BF30509A0FC6}" type="presParOf" srcId="{4ED972C2-7B0C-4C66-906F-851C822BEEF6}" destId="{015D8BDA-C76D-455D-BB92-CD404644C109}" srcOrd="1" destOrd="0" presId="urn:microsoft.com/office/officeart/2005/8/layout/pList2"/>
    <dgm:cxn modelId="{70E86994-0E7B-470F-BC58-D20C926BC6B8}" type="presParOf" srcId="{4ED972C2-7B0C-4C66-906F-851C822BEEF6}" destId="{9F0B75E8-212A-4F27-9C38-809B28E5DB23}" srcOrd="2" destOrd="0" presId="urn:microsoft.com/office/officeart/2005/8/layout/pList2"/>
    <dgm:cxn modelId="{9969959B-BDD3-4EF2-BC77-C9D96B35ECF4}" type="presParOf" srcId="{B61C50CD-56CD-46E4-A7D9-655775EF9CC1}" destId="{BF530F29-500A-4CAF-B154-4E3DC6350D58}" srcOrd="5" destOrd="0" presId="urn:microsoft.com/office/officeart/2005/8/layout/pList2"/>
    <dgm:cxn modelId="{25CECEBD-EB68-4F45-9D45-5F77932865E0}" type="presParOf" srcId="{B61C50CD-56CD-46E4-A7D9-655775EF9CC1}" destId="{A4911401-DCA9-43AF-A6D3-D3962A30B908}" srcOrd="6" destOrd="0" presId="urn:microsoft.com/office/officeart/2005/8/layout/pList2"/>
    <dgm:cxn modelId="{D4521877-5047-4206-A954-7E3CE8B98C6C}" type="presParOf" srcId="{A4911401-DCA9-43AF-A6D3-D3962A30B908}" destId="{026431B5-6245-4C12-8C1E-EB7ABB7DD196}" srcOrd="0" destOrd="0" presId="urn:microsoft.com/office/officeart/2005/8/layout/pList2"/>
    <dgm:cxn modelId="{07C20BCF-A2AD-4CFC-9213-0FEDB09293AC}" type="presParOf" srcId="{A4911401-DCA9-43AF-A6D3-D3962A30B908}" destId="{C8CDC781-2A5D-4DD4-AB08-C6A483984D0B}" srcOrd="1" destOrd="0" presId="urn:microsoft.com/office/officeart/2005/8/layout/pList2"/>
    <dgm:cxn modelId="{4FDBEAA5-E17D-4F9B-BCCF-B06F3D79DF9D}" type="presParOf" srcId="{A4911401-DCA9-43AF-A6D3-D3962A30B908}" destId="{981D34F8-D39C-43D4-B8E9-040E98F333B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AD5A86-179F-4A5D-B0E1-2EBD0DEFDD50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633E02-48E2-4862-8BDE-A526BF72BC7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Open Data</a:t>
          </a:r>
          <a:endParaRPr lang="en-US" dirty="0"/>
        </a:p>
      </dgm:t>
    </dgm:pt>
    <dgm:pt modelId="{E0809DA6-3B40-434C-BBF6-3E1DDA3E9965}" type="parTrans" cxnId="{2CFF1A36-4F27-446E-9E21-3EBE00923D49}">
      <dgm:prSet/>
      <dgm:spPr/>
      <dgm:t>
        <a:bodyPr/>
        <a:lstStyle/>
        <a:p>
          <a:endParaRPr lang="en-US"/>
        </a:p>
      </dgm:t>
    </dgm:pt>
    <dgm:pt modelId="{5244EC7C-3913-426B-894E-5E3C8A4FB287}" type="sibTrans" cxnId="{2CFF1A36-4F27-446E-9E21-3EBE00923D49}">
      <dgm:prSet/>
      <dgm:spPr/>
      <dgm:t>
        <a:bodyPr/>
        <a:lstStyle/>
        <a:p>
          <a:endParaRPr lang="en-US"/>
        </a:p>
      </dgm:t>
    </dgm:pt>
    <dgm:pt modelId="{C2841227-4CFA-4E7C-A60A-F2645C11219A}">
      <dgm:prSet phldrT="[Text]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B52A14E3-3589-40C2-9BEA-B2C04453437B}" type="parTrans" cxnId="{1258B442-34A8-494B-BBD4-48F4D36C6739}">
      <dgm:prSet/>
      <dgm:spPr/>
      <dgm:t>
        <a:bodyPr/>
        <a:lstStyle/>
        <a:p>
          <a:endParaRPr lang="en-US"/>
        </a:p>
      </dgm:t>
    </dgm:pt>
    <dgm:pt modelId="{5D18D6DB-0DA0-428B-9F51-DA0D989A15F7}" type="sibTrans" cxnId="{1258B442-34A8-494B-BBD4-48F4D36C6739}">
      <dgm:prSet/>
      <dgm:spPr/>
      <dgm:t>
        <a:bodyPr/>
        <a:lstStyle/>
        <a:p>
          <a:endParaRPr lang="en-US"/>
        </a:p>
      </dgm:t>
    </dgm:pt>
    <dgm:pt modelId="{400F4D1E-0571-411B-A3A0-DB4DE93C5C5D}">
      <dgm:prSet phldrT="[Text]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Organizational</a:t>
          </a:r>
          <a:endParaRPr lang="en-US" dirty="0"/>
        </a:p>
      </dgm:t>
    </dgm:pt>
    <dgm:pt modelId="{3E523933-A62E-4467-BE66-D6001A4B23D7}" type="parTrans" cxnId="{A0AF15FE-DA51-4C79-9380-3A5EE19C11EA}">
      <dgm:prSet/>
      <dgm:spPr/>
      <dgm:t>
        <a:bodyPr/>
        <a:lstStyle/>
        <a:p>
          <a:endParaRPr lang="en-US"/>
        </a:p>
      </dgm:t>
    </dgm:pt>
    <dgm:pt modelId="{78301989-61EC-4DC5-95C8-E5B8D6116E1E}" type="sibTrans" cxnId="{A0AF15FE-DA51-4C79-9380-3A5EE19C11EA}">
      <dgm:prSet/>
      <dgm:spPr/>
      <dgm:t>
        <a:bodyPr/>
        <a:lstStyle/>
        <a:p>
          <a:endParaRPr lang="en-US"/>
        </a:p>
      </dgm:t>
    </dgm:pt>
    <dgm:pt modelId="{A2188578-434C-4677-B7D8-65F4BACBAC8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Technical</a:t>
          </a:r>
          <a:endParaRPr lang="en-US" dirty="0"/>
        </a:p>
      </dgm:t>
    </dgm:pt>
    <dgm:pt modelId="{C20ADCAB-8B5A-4261-AF59-1364DA18F989}" type="parTrans" cxnId="{B4AE8ED8-8100-4B5D-81AE-12BF197E34EB}">
      <dgm:prSet/>
      <dgm:spPr/>
      <dgm:t>
        <a:bodyPr/>
        <a:lstStyle/>
        <a:p>
          <a:endParaRPr lang="en-US"/>
        </a:p>
      </dgm:t>
    </dgm:pt>
    <dgm:pt modelId="{B927DC73-391F-48D0-9315-A15A46874252}" type="sibTrans" cxnId="{B4AE8ED8-8100-4B5D-81AE-12BF197E34EB}">
      <dgm:prSet/>
      <dgm:spPr/>
      <dgm:t>
        <a:bodyPr/>
        <a:lstStyle/>
        <a:p>
          <a:endParaRPr lang="en-US"/>
        </a:p>
      </dgm:t>
    </dgm:pt>
    <dgm:pt modelId="{5799C917-42F7-400B-8445-F767BA65C77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Political</a:t>
          </a:r>
        </a:p>
      </dgm:t>
    </dgm:pt>
    <dgm:pt modelId="{70C04101-F6B6-44AF-BC47-0C132CA45C0E}" type="parTrans" cxnId="{F3032C62-7772-4456-9ACA-60ED037B7141}">
      <dgm:prSet/>
      <dgm:spPr/>
      <dgm:t>
        <a:bodyPr/>
        <a:lstStyle/>
        <a:p>
          <a:endParaRPr lang="en-US"/>
        </a:p>
      </dgm:t>
    </dgm:pt>
    <dgm:pt modelId="{3381A8AF-F686-44A5-8FA3-55143757BCAC}" type="sibTrans" cxnId="{F3032C62-7772-4456-9ACA-60ED037B7141}">
      <dgm:prSet/>
      <dgm:spPr/>
      <dgm:t>
        <a:bodyPr/>
        <a:lstStyle/>
        <a:p>
          <a:endParaRPr lang="en-US"/>
        </a:p>
      </dgm:t>
    </dgm:pt>
    <dgm:pt modelId="{C0B05569-0DEC-4533-BA2D-8050FF287E9B}">
      <dgm:prSet phldrT="[Text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22319A41-130A-43B5-8815-5ECAB7F739F4}" type="parTrans" cxnId="{3D49D9F0-3B3D-4369-9B92-9F78FCA8D446}">
      <dgm:prSet/>
      <dgm:spPr/>
      <dgm:t>
        <a:bodyPr/>
        <a:lstStyle/>
        <a:p>
          <a:endParaRPr lang="en-US"/>
        </a:p>
      </dgm:t>
    </dgm:pt>
    <dgm:pt modelId="{F4D1C5EB-AF6B-4BBC-9167-1CC2CDE53847}" type="sibTrans" cxnId="{3D49D9F0-3B3D-4369-9B92-9F78FCA8D446}">
      <dgm:prSet/>
      <dgm:spPr/>
      <dgm:t>
        <a:bodyPr/>
        <a:lstStyle/>
        <a:p>
          <a:endParaRPr lang="en-US"/>
        </a:p>
      </dgm:t>
    </dgm:pt>
    <dgm:pt modelId="{93CFB4BC-2C21-4338-A4BA-DE2EF9B7176D}">
      <dgm:prSet phldrT="[Text]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Legal</a:t>
          </a:r>
          <a:endParaRPr lang="en-US" dirty="0"/>
        </a:p>
      </dgm:t>
    </dgm:pt>
    <dgm:pt modelId="{D7E50019-24BC-4D13-85BB-8A19837410BC}" type="parTrans" cxnId="{D5D008A9-B289-41D5-BB71-F4072D2839F0}">
      <dgm:prSet/>
      <dgm:spPr/>
      <dgm:t>
        <a:bodyPr/>
        <a:lstStyle/>
        <a:p>
          <a:endParaRPr lang="en-US"/>
        </a:p>
      </dgm:t>
    </dgm:pt>
    <dgm:pt modelId="{8FA4D2FC-DC4E-459D-A0A1-4C7D8B91B04E}" type="sibTrans" cxnId="{D5D008A9-B289-41D5-BB71-F4072D2839F0}">
      <dgm:prSet/>
      <dgm:spPr/>
      <dgm:t>
        <a:bodyPr/>
        <a:lstStyle/>
        <a:p>
          <a:endParaRPr lang="en-US"/>
        </a:p>
      </dgm:t>
    </dgm:pt>
    <dgm:pt modelId="{C160B470-F457-4DCB-94BE-65DFD51FF17D}" type="pres">
      <dgm:prSet presAssocID="{07AD5A86-179F-4A5D-B0E1-2EBD0DEFDD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1C38AA6-1BF9-4FEF-9D40-79CA1AF5B8D5}" type="pres">
      <dgm:prSet presAssocID="{21633E02-48E2-4862-8BDE-A526BF72BC77}" presName="singleCycle" presStyleCnt="0"/>
      <dgm:spPr/>
    </dgm:pt>
    <dgm:pt modelId="{20855444-3407-4080-A643-D6C3B084B1D1}" type="pres">
      <dgm:prSet presAssocID="{21633E02-48E2-4862-8BDE-A526BF72BC77}" presName="singleCenter" presStyleLbl="node1" presStyleIdx="0" presStyleCnt="7" custLinFactNeighborX="0" custLinFactNeighborY="-1178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D390A5F-27F1-48A6-ADA0-E9EF17BCCD75}" type="pres">
      <dgm:prSet presAssocID="{B52A14E3-3589-40C2-9BEA-B2C04453437B}" presName="Name56" presStyleLbl="parChTrans1D2" presStyleIdx="0" presStyleCnt="6"/>
      <dgm:spPr/>
      <dgm:t>
        <a:bodyPr/>
        <a:lstStyle/>
        <a:p>
          <a:endParaRPr lang="en-US"/>
        </a:p>
      </dgm:t>
    </dgm:pt>
    <dgm:pt modelId="{8E7E022B-9FF7-424C-8035-4BE449AD21AB}" type="pres">
      <dgm:prSet presAssocID="{C2841227-4CFA-4E7C-A60A-F2645C11219A}" presName="text0" presStyleLbl="node1" presStyleIdx="1" presStyleCnt="7" custRadScaleRad="98387" custRadScaleInc="-450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85640-9843-432E-97B2-63002D623605}" type="pres">
      <dgm:prSet presAssocID="{3E523933-A62E-4467-BE66-D6001A4B23D7}" presName="Name56" presStyleLbl="parChTrans1D2" presStyleIdx="1" presStyleCnt="6"/>
      <dgm:spPr/>
      <dgm:t>
        <a:bodyPr/>
        <a:lstStyle/>
        <a:p>
          <a:endParaRPr lang="en-US"/>
        </a:p>
      </dgm:t>
    </dgm:pt>
    <dgm:pt modelId="{CB35F2F1-75B3-4B37-B414-946C81DD2098}" type="pres">
      <dgm:prSet presAssocID="{400F4D1E-0571-411B-A3A0-DB4DE93C5C5D}" presName="text0" presStyleLbl="node1" presStyleIdx="2" presStyleCnt="7" custRadScaleRad="153613" custRadScaleInc="-517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244D9-2745-428A-9D60-BF30D43BCC55}" type="pres">
      <dgm:prSet presAssocID="{70C04101-F6B6-44AF-BC47-0C132CA45C0E}" presName="Name56" presStyleLbl="parChTrans1D2" presStyleIdx="2" presStyleCnt="6"/>
      <dgm:spPr/>
      <dgm:t>
        <a:bodyPr/>
        <a:lstStyle/>
        <a:p>
          <a:endParaRPr lang="en-US"/>
        </a:p>
      </dgm:t>
    </dgm:pt>
    <dgm:pt modelId="{5CC79B9C-4199-4715-8956-4505CE5B9157}" type="pres">
      <dgm:prSet presAssocID="{5799C917-42F7-400B-8445-F767BA65C778}" presName="text0" presStyleLbl="node1" presStyleIdx="3" presStyleCnt="7" custRadScaleRad="120252" custRadScaleInc="587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96921-A1E0-487B-84BF-329FF719E2E7}" type="pres">
      <dgm:prSet presAssocID="{C20ADCAB-8B5A-4261-AF59-1364DA18F989}" presName="Name56" presStyleLbl="parChTrans1D2" presStyleIdx="3" presStyleCnt="6"/>
      <dgm:spPr/>
      <dgm:t>
        <a:bodyPr/>
        <a:lstStyle/>
        <a:p>
          <a:endParaRPr lang="en-US"/>
        </a:p>
      </dgm:t>
    </dgm:pt>
    <dgm:pt modelId="{943D54B4-81C1-4A44-871D-09449774AA3F}" type="pres">
      <dgm:prSet presAssocID="{A2188578-434C-4677-B7D8-65F4BACBAC81}" presName="text0" presStyleLbl="node1" presStyleIdx="4" presStyleCnt="7" custRadScaleRad="83143" custRadScaleInc="-65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F375B-8376-4695-B297-1510AD853530}" type="pres">
      <dgm:prSet presAssocID="{22319A41-130A-43B5-8815-5ECAB7F739F4}" presName="Name56" presStyleLbl="parChTrans1D2" presStyleIdx="4" presStyleCnt="6"/>
      <dgm:spPr/>
      <dgm:t>
        <a:bodyPr/>
        <a:lstStyle/>
        <a:p>
          <a:endParaRPr lang="en-US"/>
        </a:p>
      </dgm:t>
    </dgm:pt>
    <dgm:pt modelId="{6364DDCE-4EB5-49A0-893E-CCCC089A176C}" type="pres">
      <dgm:prSet presAssocID="{C0B05569-0DEC-4533-BA2D-8050FF287E9B}" presName="text0" presStyleLbl="node1" presStyleIdx="5" presStyleCnt="7" custRadScaleRad="144091" custRadScaleInc="-415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2E1C1-71CC-425F-A18A-A0F4193A21A8}" type="pres">
      <dgm:prSet presAssocID="{D7E50019-24BC-4D13-85BB-8A19837410BC}" presName="Name56" presStyleLbl="parChTrans1D2" presStyleIdx="5" presStyleCnt="6"/>
      <dgm:spPr/>
      <dgm:t>
        <a:bodyPr/>
        <a:lstStyle/>
        <a:p>
          <a:endParaRPr lang="en-US"/>
        </a:p>
      </dgm:t>
    </dgm:pt>
    <dgm:pt modelId="{3F6209DD-20C2-49EF-AC1E-197E02A9FF80}" type="pres">
      <dgm:prSet presAssocID="{93CFB4BC-2C21-4338-A4BA-DE2EF9B7176D}" presName="text0" presStyleLbl="node1" presStyleIdx="6" presStyleCnt="7" custRadScaleRad="125311" custRadScaleInc="431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AE8ED8-8100-4B5D-81AE-12BF197E34EB}" srcId="{21633E02-48E2-4862-8BDE-A526BF72BC77}" destId="{A2188578-434C-4677-B7D8-65F4BACBAC81}" srcOrd="3" destOrd="0" parTransId="{C20ADCAB-8B5A-4261-AF59-1364DA18F989}" sibTransId="{B927DC73-391F-48D0-9315-A15A46874252}"/>
    <dgm:cxn modelId="{7014A780-FCAD-484F-91D8-3E9C893EF5BE}" type="presOf" srcId="{400F4D1E-0571-411B-A3A0-DB4DE93C5C5D}" destId="{CB35F2F1-75B3-4B37-B414-946C81DD2098}" srcOrd="0" destOrd="0" presId="urn:microsoft.com/office/officeart/2008/layout/RadialCluster"/>
    <dgm:cxn modelId="{2CFF1A36-4F27-446E-9E21-3EBE00923D49}" srcId="{07AD5A86-179F-4A5D-B0E1-2EBD0DEFDD50}" destId="{21633E02-48E2-4862-8BDE-A526BF72BC77}" srcOrd="0" destOrd="0" parTransId="{E0809DA6-3B40-434C-BBF6-3E1DDA3E9965}" sibTransId="{5244EC7C-3913-426B-894E-5E3C8A4FB287}"/>
    <dgm:cxn modelId="{59AFD325-E1AE-47AA-968B-BD40AB6F04BB}" type="presOf" srcId="{C2841227-4CFA-4E7C-A60A-F2645C11219A}" destId="{8E7E022B-9FF7-424C-8035-4BE449AD21AB}" srcOrd="0" destOrd="0" presId="urn:microsoft.com/office/officeart/2008/layout/RadialCluster"/>
    <dgm:cxn modelId="{3D49D9F0-3B3D-4369-9B92-9F78FCA8D446}" srcId="{21633E02-48E2-4862-8BDE-A526BF72BC77}" destId="{C0B05569-0DEC-4533-BA2D-8050FF287E9B}" srcOrd="4" destOrd="0" parTransId="{22319A41-130A-43B5-8815-5ECAB7F739F4}" sibTransId="{F4D1C5EB-AF6B-4BBC-9167-1CC2CDE53847}"/>
    <dgm:cxn modelId="{2E3A95F9-5577-4075-99A9-498070FCD090}" type="presOf" srcId="{70C04101-F6B6-44AF-BC47-0C132CA45C0E}" destId="{6F7244D9-2745-428A-9D60-BF30D43BCC55}" srcOrd="0" destOrd="0" presId="urn:microsoft.com/office/officeart/2008/layout/RadialCluster"/>
    <dgm:cxn modelId="{3E4DC428-FF32-4388-8F3F-5A9285CB3E77}" type="presOf" srcId="{D7E50019-24BC-4D13-85BB-8A19837410BC}" destId="{BA12E1C1-71CC-425F-A18A-A0F4193A21A8}" srcOrd="0" destOrd="0" presId="urn:microsoft.com/office/officeart/2008/layout/RadialCluster"/>
    <dgm:cxn modelId="{66E58A62-6EB9-41A2-B33A-B7B6242A88D3}" type="presOf" srcId="{A2188578-434C-4677-B7D8-65F4BACBAC81}" destId="{943D54B4-81C1-4A44-871D-09449774AA3F}" srcOrd="0" destOrd="0" presId="urn:microsoft.com/office/officeart/2008/layout/RadialCluster"/>
    <dgm:cxn modelId="{85E5AA29-9406-4A55-AEF0-EB238F1FFF81}" type="presOf" srcId="{B52A14E3-3589-40C2-9BEA-B2C04453437B}" destId="{4D390A5F-27F1-48A6-ADA0-E9EF17BCCD75}" srcOrd="0" destOrd="0" presId="urn:microsoft.com/office/officeart/2008/layout/RadialCluster"/>
    <dgm:cxn modelId="{293FEBA5-5944-4005-A8DB-BA685355D9C3}" type="presOf" srcId="{C0B05569-0DEC-4533-BA2D-8050FF287E9B}" destId="{6364DDCE-4EB5-49A0-893E-CCCC089A176C}" srcOrd="0" destOrd="0" presId="urn:microsoft.com/office/officeart/2008/layout/RadialCluster"/>
    <dgm:cxn modelId="{F3032C62-7772-4456-9ACA-60ED037B7141}" srcId="{21633E02-48E2-4862-8BDE-A526BF72BC77}" destId="{5799C917-42F7-400B-8445-F767BA65C778}" srcOrd="2" destOrd="0" parTransId="{70C04101-F6B6-44AF-BC47-0C132CA45C0E}" sibTransId="{3381A8AF-F686-44A5-8FA3-55143757BCAC}"/>
    <dgm:cxn modelId="{42084741-D53B-47AB-A187-C5670543E28B}" type="presOf" srcId="{93CFB4BC-2C21-4338-A4BA-DE2EF9B7176D}" destId="{3F6209DD-20C2-49EF-AC1E-197E02A9FF80}" srcOrd="0" destOrd="0" presId="urn:microsoft.com/office/officeart/2008/layout/RadialCluster"/>
    <dgm:cxn modelId="{1258B442-34A8-494B-BBD4-48F4D36C6739}" srcId="{21633E02-48E2-4862-8BDE-A526BF72BC77}" destId="{C2841227-4CFA-4E7C-A60A-F2645C11219A}" srcOrd="0" destOrd="0" parTransId="{B52A14E3-3589-40C2-9BEA-B2C04453437B}" sibTransId="{5D18D6DB-0DA0-428B-9F51-DA0D989A15F7}"/>
    <dgm:cxn modelId="{3C54B78B-ED44-4A3F-A028-DDD0EA644331}" type="presOf" srcId="{07AD5A86-179F-4A5D-B0E1-2EBD0DEFDD50}" destId="{C160B470-F457-4DCB-94BE-65DFD51FF17D}" srcOrd="0" destOrd="0" presId="urn:microsoft.com/office/officeart/2008/layout/RadialCluster"/>
    <dgm:cxn modelId="{386D8EEC-008D-49A1-A5AC-9DF903AE1421}" type="presOf" srcId="{5799C917-42F7-400B-8445-F767BA65C778}" destId="{5CC79B9C-4199-4715-8956-4505CE5B9157}" srcOrd="0" destOrd="0" presId="urn:microsoft.com/office/officeart/2008/layout/RadialCluster"/>
    <dgm:cxn modelId="{67F3045C-8F1D-48A6-886D-4712C74AB3C2}" type="presOf" srcId="{C20ADCAB-8B5A-4261-AF59-1364DA18F989}" destId="{D1396921-A1E0-487B-84BF-329FF719E2E7}" srcOrd="0" destOrd="0" presId="urn:microsoft.com/office/officeart/2008/layout/RadialCluster"/>
    <dgm:cxn modelId="{B298DA30-F9BF-45DD-BFC0-392AD4BDC1D9}" type="presOf" srcId="{3E523933-A62E-4467-BE66-D6001A4B23D7}" destId="{A9085640-9843-432E-97B2-63002D623605}" srcOrd="0" destOrd="0" presId="urn:microsoft.com/office/officeart/2008/layout/RadialCluster"/>
    <dgm:cxn modelId="{135D10CB-B01A-451F-976B-9D451BCC6E5A}" type="presOf" srcId="{22319A41-130A-43B5-8815-5ECAB7F739F4}" destId="{47EF375B-8376-4695-B297-1510AD853530}" srcOrd="0" destOrd="0" presId="urn:microsoft.com/office/officeart/2008/layout/RadialCluster"/>
    <dgm:cxn modelId="{A0AF15FE-DA51-4C79-9380-3A5EE19C11EA}" srcId="{21633E02-48E2-4862-8BDE-A526BF72BC77}" destId="{400F4D1E-0571-411B-A3A0-DB4DE93C5C5D}" srcOrd="1" destOrd="0" parTransId="{3E523933-A62E-4467-BE66-D6001A4B23D7}" sibTransId="{78301989-61EC-4DC5-95C8-E5B8D6116E1E}"/>
    <dgm:cxn modelId="{D5D008A9-B289-41D5-BB71-F4072D2839F0}" srcId="{21633E02-48E2-4862-8BDE-A526BF72BC77}" destId="{93CFB4BC-2C21-4338-A4BA-DE2EF9B7176D}" srcOrd="5" destOrd="0" parTransId="{D7E50019-24BC-4D13-85BB-8A19837410BC}" sibTransId="{8FA4D2FC-DC4E-459D-A0A1-4C7D8B91B04E}"/>
    <dgm:cxn modelId="{78E43FFE-DF0C-49B4-A82F-5457CBA50DE5}" type="presOf" srcId="{21633E02-48E2-4862-8BDE-A526BF72BC77}" destId="{20855444-3407-4080-A643-D6C3B084B1D1}" srcOrd="0" destOrd="0" presId="urn:microsoft.com/office/officeart/2008/layout/RadialCluster"/>
    <dgm:cxn modelId="{50CE8AED-6636-4452-9368-BCE450DCF6D0}" type="presParOf" srcId="{C160B470-F457-4DCB-94BE-65DFD51FF17D}" destId="{C1C38AA6-1BF9-4FEF-9D40-79CA1AF5B8D5}" srcOrd="0" destOrd="0" presId="urn:microsoft.com/office/officeart/2008/layout/RadialCluster"/>
    <dgm:cxn modelId="{53E4997B-9348-42EC-8128-83109AA507BB}" type="presParOf" srcId="{C1C38AA6-1BF9-4FEF-9D40-79CA1AF5B8D5}" destId="{20855444-3407-4080-A643-D6C3B084B1D1}" srcOrd="0" destOrd="0" presId="urn:microsoft.com/office/officeart/2008/layout/RadialCluster"/>
    <dgm:cxn modelId="{F332A7EA-8936-4447-877E-707E4984C84B}" type="presParOf" srcId="{C1C38AA6-1BF9-4FEF-9D40-79CA1AF5B8D5}" destId="{4D390A5F-27F1-48A6-ADA0-E9EF17BCCD75}" srcOrd="1" destOrd="0" presId="urn:microsoft.com/office/officeart/2008/layout/RadialCluster"/>
    <dgm:cxn modelId="{7F2A24A1-8DDD-4AC1-8449-250BB496480F}" type="presParOf" srcId="{C1C38AA6-1BF9-4FEF-9D40-79CA1AF5B8D5}" destId="{8E7E022B-9FF7-424C-8035-4BE449AD21AB}" srcOrd="2" destOrd="0" presId="urn:microsoft.com/office/officeart/2008/layout/RadialCluster"/>
    <dgm:cxn modelId="{E9B9856D-4E3B-4BEB-8631-421DEF28B4D3}" type="presParOf" srcId="{C1C38AA6-1BF9-4FEF-9D40-79CA1AF5B8D5}" destId="{A9085640-9843-432E-97B2-63002D623605}" srcOrd="3" destOrd="0" presId="urn:microsoft.com/office/officeart/2008/layout/RadialCluster"/>
    <dgm:cxn modelId="{939D156F-B570-43C0-8CBA-827B5D58C077}" type="presParOf" srcId="{C1C38AA6-1BF9-4FEF-9D40-79CA1AF5B8D5}" destId="{CB35F2F1-75B3-4B37-B414-946C81DD2098}" srcOrd="4" destOrd="0" presId="urn:microsoft.com/office/officeart/2008/layout/RadialCluster"/>
    <dgm:cxn modelId="{9B8711D2-38B5-4E23-ADFD-1E6255BE9804}" type="presParOf" srcId="{C1C38AA6-1BF9-4FEF-9D40-79CA1AF5B8D5}" destId="{6F7244D9-2745-428A-9D60-BF30D43BCC55}" srcOrd="5" destOrd="0" presId="urn:microsoft.com/office/officeart/2008/layout/RadialCluster"/>
    <dgm:cxn modelId="{C7E04747-AC7F-4796-BED6-35BE05D70555}" type="presParOf" srcId="{C1C38AA6-1BF9-4FEF-9D40-79CA1AF5B8D5}" destId="{5CC79B9C-4199-4715-8956-4505CE5B9157}" srcOrd="6" destOrd="0" presId="urn:microsoft.com/office/officeart/2008/layout/RadialCluster"/>
    <dgm:cxn modelId="{24EA2B5F-4087-4395-8E05-A1D164911779}" type="presParOf" srcId="{C1C38AA6-1BF9-4FEF-9D40-79CA1AF5B8D5}" destId="{D1396921-A1E0-487B-84BF-329FF719E2E7}" srcOrd="7" destOrd="0" presId="urn:microsoft.com/office/officeart/2008/layout/RadialCluster"/>
    <dgm:cxn modelId="{BECE4047-E063-40E8-BD63-224E333023ED}" type="presParOf" srcId="{C1C38AA6-1BF9-4FEF-9D40-79CA1AF5B8D5}" destId="{943D54B4-81C1-4A44-871D-09449774AA3F}" srcOrd="8" destOrd="0" presId="urn:microsoft.com/office/officeart/2008/layout/RadialCluster"/>
    <dgm:cxn modelId="{15929480-37DD-4C8D-A3A2-01E5643B1768}" type="presParOf" srcId="{C1C38AA6-1BF9-4FEF-9D40-79CA1AF5B8D5}" destId="{47EF375B-8376-4695-B297-1510AD853530}" srcOrd="9" destOrd="0" presId="urn:microsoft.com/office/officeart/2008/layout/RadialCluster"/>
    <dgm:cxn modelId="{39C1B4D2-8D89-4A6D-86C3-9DCFF872F8E5}" type="presParOf" srcId="{C1C38AA6-1BF9-4FEF-9D40-79CA1AF5B8D5}" destId="{6364DDCE-4EB5-49A0-893E-CCCC089A176C}" srcOrd="10" destOrd="0" presId="urn:microsoft.com/office/officeart/2008/layout/RadialCluster"/>
    <dgm:cxn modelId="{B40FB4DE-E95B-4AC5-B155-344DE46E016B}" type="presParOf" srcId="{C1C38AA6-1BF9-4FEF-9D40-79CA1AF5B8D5}" destId="{BA12E1C1-71CC-425F-A18A-A0F4193A21A8}" srcOrd="11" destOrd="0" presId="urn:microsoft.com/office/officeart/2008/layout/RadialCluster"/>
    <dgm:cxn modelId="{18E97518-9723-4684-B28A-6AD853ADFCB7}" type="presParOf" srcId="{C1C38AA6-1BF9-4FEF-9D40-79CA1AF5B8D5}" destId="{3F6209DD-20C2-49EF-AC1E-197E02A9FF80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1ACE8-4D63-448C-B894-95D57802C3DA}">
      <dsp:nvSpPr>
        <dsp:cNvPr id="0" name=""/>
        <dsp:cNvSpPr/>
      </dsp:nvSpPr>
      <dsp:spPr>
        <a:xfrm>
          <a:off x="2421497" y="1254368"/>
          <a:ext cx="2107115" cy="182493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solidFill>
                <a:srgbClr val="002060"/>
              </a:solidFill>
            </a:rPr>
            <a:t>Open Governance &amp; Open Development </a:t>
          </a:r>
          <a:endParaRPr lang="en-US" sz="1400" b="1" i="0" kern="1200" dirty="0">
            <a:solidFill>
              <a:srgbClr val="002060"/>
            </a:solidFill>
          </a:endParaRPr>
        </a:p>
      </dsp:txBody>
      <dsp:txXfrm>
        <a:off x="2770885" y="1556967"/>
        <a:ext cx="1408339" cy="1219740"/>
      </dsp:txXfrm>
    </dsp:sp>
    <dsp:sp modelId="{E8FDBE06-4F0C-43B2-9C30-F351DEE73AFE}">
      <dsp:nvSpPr>
        <dsp:cNvPr id="0" name=""/>
        <dsp:cNvSpPr/>
      </dsp:nvSpPr>
      <dsp:spPr>
        <a:xfrm>
          <a:off x="3794189" y="544099"/>
          <a:ext cx="670514" cy="5777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804C2-83D0-4893-B76B-51A9BD6C127F}">
      <dsp:nvSpPr>
        <dsp:cNvPr id="0" name=""/>
        <dsp:cNvSpPr/>
      </dsp:nvSpPr>
      <dsp:spPr>
        <a:xfrm>
          <a:off x="2805246" y="0"/>
          <a:ext cx="1456363" cy="125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Flexibility</a:t>
          </a:r>
          <a:endParaRPr lang="en-US" sz="1400" b="1" i="1" kern="1200" dirty="0"/>
        </a:p>
      </dsp:txBody>
      <dsp:txXfrm>
        <a:off x="3046596" y="208796"/>
        <a:ext cx="973663" cy="842333"/>
      </dsp:txXfrm>
    </dsp:sp>
    <dsp:sp modelId="{F7A162AF-15C9-47A1-8B8B-5FD6A50B157A}">
      <dsp:nvSpPr>
        <dsp:cNvPr id="0" name=""/>
        <dsp:cNvSpPr/>
      </dsp:nvSpPr>
      <dsp:spPr>
        <a:xfrm>
          <a:off x="4624163" y="1831069"/>
          <a:ext cx="670514" cy="5777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77E4C-EDEF-4FDB-BC3D-5CAF52F08714}">
      <dsp:nvSpPr>
        <dsp:cNvPr id="0" name=""/>
        <dsp:cNvSpPr/>
      </dsp:nvSpPr>
      <dsp:spPr>
        <a:xfrm>
          <a:off x="4132745" y="534538"/>
          <a:ext cx="1825493" cy="137524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/>
            <a:t>Participation</a:t>
          </a:r>
          <a:endParaRPr lang="en-US" sz="1500" b="1" i="1" kern="1200" dirty="0"/>
        </a:p>
      </dsp:txBody>
      <dsp:txXfrm>
        <a:off x="4415839" y="747808"/>
        <a:ext cx="1259305" cy="948706"/>
      </dsp:txXfrm>
    </dsp:sp>
    <dsp:sp modelId="{06F7EC62-C074-4016-8510-BF4C684C9A60}">
      <dsp:nvSpPr>
        <dsp:cNvPr id="0" name=""/>
        <dsp:cNvSpPr/>
      </dsp:nvSpPr>
      <dsp:spPr>
        <a:xfrm>
          <a:off x="3943928" y="3127948"/>
          <a:ext cx="670514" cy="5777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6B96E-4594-4D6A-8760-C29DC82BA4EE}">
      <dsp:nvSpPr>
        <dsp:cNvPr id="0" name=""/>
        <dsp:cNvSpPr/>
      </dsp:nvSpPr>
      <dsp:spPr>
        <a:xfrm>
          <a:off x="4211679" y="2344037"/>
          <a:ext cx="1456363" cy="125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Trust</a:t>
          </a:r>
          <a:endParaRPr lang="en-US" sz="1400" b="1" i="1" kern="1200" dirty="0"/>
        </a:p>
      </dsp:txBody>
      <dsp:txXfrm>
        <a:off x="4453029" y="2552833"/>
        <a:ext cx="973663" cy="842333"/>
      </dsp:txXfrm>
    </dsp:sp>
    <dsp:sp modelId="{5F3F6851-D1D4-4BA0-A860-94544C4B685E}">
      <dsp:nvSpPr>
        <dsp:cNvPr id="0" name=""/>
        <dsp:cNvSpPr/>
      </dsp:nvSpPr>
      <dsp:spPr>
        <a:xfrm>
          <a:off x="2506777" y="3124063"/>
          <a:ext cx="670514" cy="5777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9F621-72C8-4F50-AD75-A7BD77D46287}">
      <dsp:nvSpPr>
        <dsp:cNvPr id="0" name=""/>
        <dsp:cNvSpPr/>
      </dsp:nvSpPr>
      <dsp:spPr>
        <a:xfrm>
          <a:off x="2826290" y="3074183"/>
          <a:ext cx="1456363" cy="125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Equality</a:t>
          </a:r>
          <a:endParaRPr lang="en-US" sz="1400" b="1" i="1" kern="1200" dirty="0"/>
        </a:p>
      </dsp:txBody>
      <dsp:txXfrm>
        <a:off x="3067640" y="3282979"/>
        <a:ext cx="973663" cy="842333"/>
      </dsp:txXfrm>
    </dsp:sp>
    <dsp:sp modelId="{81E2D758-8499-47C3-8891-56A9B83EC925}">
      <dsp:nvSpPr>
        <dsp:cNvPr id="0" name=""/>
        <dsp:cNvSpPr/>
      </dsp:nvSpPr>
      <dsp:spPr>
        <a:xfrm>
          <a:off x="1746997" y="1891590"/>
          <a:ext cx="670514" cy="5777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57FAE-DE4A-4C8E-A8BD-B68B43B0B8A4}">
      <dsp:nvSpPr>
        <dsp:cNvPr id="0" name=""/>
        <dsp:cNvSpPr/>
      </dsp:nvSpPr>
      <dsp:spPr>
        <a:xfrm>
          <a:off x="1301035" y="2396233"/>
          <a:ext cx="1456363" cy="125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Security</a:t>
          </a:r>
          <a:endParaRPr lang="en-US" sz="1400" b="1" i="1" kern="1200" dirty="0"/>
        </a:p>
      </dsp:txBody>
      <dsp:txXfrm>
        <a:off x="1542385" y="2605029"/>
        <a:ext cx="973663" cy="842333"/>
      </dsp:txXfrm>
    </dsp:sp>
    <dsp:sp modelId="{BA19C7FE-6907-4798-B789-58F09C60C95E}">
      <dsp:nvSpPr>
        <dsp:cNvPr id="0" name=""/>
        <dsp:cNvSpPr/>
      </dsp:nvSpPr>
      <dsp:spPr>
        <a:xfrm>
          <a:off x="1312963" y="677841"/>
          <a:ext cx="1456363" cy="125992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Value amplifier</a:t>
          </a:r>
          <a:endParaRPr lang="en-US" sz="1400" b="1" i="1" kern="1200" dirty="0"/>
        </a:p>
      </dsp:txBody>
      <dsp:txXfrm>
        <a:off x="1554313" y="886637"/>
        <a:ext cx="973663" cy="842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9D8E2-624F-40B5-8B14-93459BC504E5}">
      <dsp:nvSpPr>
        <dsp:cNvPr id="0" name=""/>
        <dsp:cNvSpPr/>
      </dsp:nvSpPr>
      <dsp:spPr>
        <a:xfrm>
          <a:off x="3774438" y="738812"/>
          <a:ext cx="20256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5606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35836" y="781524"/>
        <a:ext cx="102810" cy="6014"/>
      </dsp:txXfrm>
    </dsp:sp>
    <dsp:sp modelId="{90BAA869-C2D2-48DD-879F-59A1D6586114}">
      <dsp:nvSpPr>
        <dsp:cNvPr id="0" name=""/>
        <dsp:cNvSpPr/>
      </dsp:nvSpPr>
      <dsp:spPr>
        <a:xfrm>
          <a:off x="1161131" y="0"/>
          <a:ext cx="2615107" cy="1569064"/>
        </a:xfrm>
        <a:prstGeom prst="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 panose="02040503050406030204" pitchFamily="18" charset="0"/>
            </a:rPr>
            <a:t>Improving Governance</a:t>
          </a:r>
          <a:endParaRPr lang="en-US" sz="2800" kern="1200" dirty="0">
            <a:latin typeface="Cambria" panose="02040503050406030204" pitchFamily="18" charset="0"/>
          </a:endParaRPr>
        </a:p>
      </dsp:txBody>
      <dsp:txXfrm>
        <a:off x="1161131" y="0"/>
        <a:ext cx="2615107" cy="1569064"/>
      </dsp:txXfrm>
    </dsp:sp>
    <dsp:sp modelId="{2D960718-3B99-4E6F-AA2D-87C70123DDFC}">
      <dsp:nvSpPr>
        <dsp:cNvPr id="0" name=""/>
        <dsp:cNvSpPr/>
      </dsp:nvSpPr>
      <dsp:spPr>
        <a:xfrm>
          <a:off x="3151437" y="1567264"/>
          <a:ext cx="3988561" cy="470268"/>
        </a:xfrm>
        <a:custGeom>
          <a:avLst/>
          <a:gdLst/>
          <a:ahLst/>
          <a:cxnLst/>
          <a:rect l="0" t="0" r="0" b="0"/>
          <a:pathLst>
            <a:path>
              <a:moveTo>
                <a:pt x="3988561" y="0"/>
              </a:moveTo>
              <a:lnTo>
                <a:pt x="3988561" y="252234"/>
              </a:lnTo>
              <a:lnTo>
                <a:pt x="0" y="252234"/>
              </a:lnTo>
              <a:lnTo>
                <a:pt x="0" y="470268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5220" y="1799391"/>
        <a:ext cx="200994" cy="6014"/>
      </dsp:txXfrm>
    </dsp:sp>
    <dsp:sp modelId="{1600BF9E-2F4C-4E3E-B393-6A5021BFE068}">
      <dsp:nvSpPr>
        <dsp:cNvPr id="0" name=""/>
        <dsp:cNvSpPr/>
      </dsp:nvSpPr>
      <dsp:spPr>
        <a:xfrm>
          <a:off x="5832445" y="0"/>
          <a:ext cx="2615107" cy="1569064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 panose="02040503050406030204" pitchFamily="18" charset="0"/>
            </a:rPr>
            <a:t>Empowering Citizens</a:t>
          </a:r>
          <a:endParaRPr lang="en-US" sz="2800" kern="1200" dirty="0">
            <a:latin typeface="Cambria" panose="02040503050406030204" pitchFamily="18" charset="0"/>
          </a:endParaRPr>
        </a:p>
      </dsp:txBody>
      <dsp:txXfrm>
        <a:off x="5832445" y="0"/>
        <a:ext cx="2615107" cy="1569064"/>
      </dsp:txXfrm>
    </dsp:sp>
    <dsp:sp modelId="{2FC9C2F3-889E-4BB4-A376-3B9C803583FF}">
      <dsp:nvSpPr>
        <dsp:cNvPr id="0" name=""/>
        <dsp:cNvSpPr/>
      </dsp:nvSpPr>
      <dsp:spPr>
        <a:xfrm>
          <a:off x="4457191" y="2803807"/>
          <a:ext cx="8019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657"/>
              </a:moveTo>
              <a:lnTo>
                <a:pt x="418072" y="50657"/>
              </a:lnTo>
              <a:lnTo>
                <a:pt x="418072" y="45720"/>
              </a:lnTo>
              <a:lnTo>
                <a:pt x="80194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37349" y="2846520"/>
        <a:ext cx="41628" cy="6014"/>
      </dsp:txXfrm>
    </dsp:sp>
    <dsp:sp modelId="{038F584B-4290-4D31-A9BF-8AC457EF9461}">
      <dsp:nvSpPr>
        <dsp:cNvPr id="0" name=""/>
        <dsp:cNvSpPr/>
      </dsp:nvSpPr>
      <dsp:spPr>
        <a:xfrm>
          <a:off x="1843883" y="2069932"/>
          <a:ext cx="2615107" cy="1569064"/>
        </a:xfrm>
        <a:prstGeom prst="rect">
          <a:avLst/>
        </a:prstGeom>
        <a:solidFill>
          <a:srgbClr val="79478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 panose="02040503050406030204" pitchFamily="18" charset="0"/>
            </a:rPr>
            <a:t>Creating Economic Growth </a:t>
          </a:r>
          <a:endParaRPr lang="en-US" sz="2800" kern="1200" dirty="0">
            <a:latin typeface="Cambria" panose="02040503050406030204" pitchFamily="18" charset="0"/>
          </a:endParaRPr>
        </a:p>
      </dsp:txBody>
      <dsp:txXfrm>
        <a:off x="1843883" y="2069932"/>
        <a:ext cx="2615107" cy="1569064"/>
      </dsp:txXfrm>
    </dsp:sp>
    <dsp:sp modelId="{AAC0BBBF-97B5-4583-8983-8BCEBB7AB27D}">
      <dsp:nvSpPr>
        <dsp:cNvPr id="0" name=""/>
        <dsp:cNvSpPr/>
      </dsp:nvSpPr>
      <dsp:spPr>
        <a:xfrm>
          <a:off x="5291536" y="2064995"/>
          <a:ext cx="2615107" cy="1569064"/>
        </a:xfrm>
        <a:prstGeom prst="rect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 panose="02040503050406030204" pitchFamily="18" charset="0"/>
            </a:rPr>
            <a:t>Solving Public Problems</a:t>
          </a:r>
          <a:endParaRPr lang="en-US" sz="2800" kern="1200" dirty="0">
            <a:latin typeface="Cambria" panose="02040503050406030204" pitchFamily="18" charset="0"/>
          </a:endParaRPr>
        </a:p>
      </dsp:txBody>
      <dsp:txXfrm>
        <a:off x="5291536" y="2064995"/>
        <a:ext cx="2615107" cy="1569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0753-99A8-4002-84D1-75E256F2F11D}">
      <dsp:nvSpPr>
        <dsp:cNvPr id="0" name=""/>
        <dsp:cNvSpPr/>
      </dsp:nvSpPr>
      <dsp:spPr>
        <a:xfrm>
          <a:off x="0" y="108301"/>
          <a:ext cx="7314768" cy="23316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87A88-2F46-48CA-823B-40766B541820}">
      <dsp:nvSpPr>
        <dsp:cNvPr id="0" name=""/>
        <dsp:cNvSpPr/>
      </dsp:nvSpPr>
      <dsp:spPr>
        <a:xfrm>
          <a:off x="250524" y="252351"/>
          <a:ext cx="1529279" cy="14036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06F28-13DF-445C-8137-121B400F70B8}">
      <dsp:nvSpPr>
        <dsp:cNvPr id="0" name=""/>
        <dsp:cNvSpPr/>
      </dsp:nvSpPr>
      <dsp:spPr>
        <a:xfrm rot="10800000">
          <a:off x="222178" y="1775943"/>
          <a:ext cx="1585969" cy="260976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325 billion Euro direct market size </a:t>
          </a:r>
          <a:r>
            <a:rPr lang="en-US" sz="1200" kern="1200" dirty="0"/>
            <a:t>for the 2016 - 2020 period</a:t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bg-BG" sz="1200" kern="1200" dirty="0" smtClean="0"/>
            <a:t>36.9% </a:t>
          </a:r>
          <a:r>
            <a:rPr lang="bg-BG" sz="1200" kern="1200" dirty="0" err="1" smtClean="0"/>
            <a:t>increase</a:t>
          </a:r>
          <a:r>
            <a:rPr lang="bg-BG" sz="1200" kern="1200" dirty="0" smtClean="0"/>
            <a:t> </a:t>
          </a:r>
          <a:r>
            <a:rPr lang="bg-BG" sz="1200" kern="1200" dirty="0" err="1" smtClean="0"/>
            <a:t>in</a:t>
          </a:r>
          <a:r>
            <a:rPr lang="bg-BG" sz="1200" kern="1200" dirty="0" smtClean="0"/>
            <a:t> </a:t>
          </a:r>
          <a:r>
            <a:rPr lang="bg-BG" sz="1200" kern="1200" dirty="0" err="1" smtClean="0"/>
            <a:t>share</a:t>
          </a:r>
          <a:r>
            <a:rPr lang="bg-BG" sz="1200" kern="1200" dirty="0" smtClean="0"/>
            <a:t> </a:t>
          </a:r>
          <a:r>
            <a:rPr lang="bg-BG" sz="1200" kern="1200" dirty="0" err="1" smtClean="0"/>
            <a:t>of</a:t>
          </a:r>
          <a:r>
            <a:rPr lang="bg-BG" sz="1200" kern="1200" dirty="0" smtClean="0"/>
            <a:t> GDP </a:t>
          </a:r>
          <a:r>
            <a:rPr lang="en-US" sz="1200" kern="1200" dirty="0" smtClean="0"/>
            <a:t>from 2016 to 2020</a:t>
          </a: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b="1" kern="1200" dirty="0"/>
            <a:t>83,578 million Euro </a:t>
          </a:r>
          <a:r>
            <a:rPr lang="en-US" sz="1200" kern="1200" dirty="0"/>
            <a:t>market for public </a:t>
          </a:r>
          <a:r>
            <a:rPr lang="en-US" sz="1200" kern="1200" dirty="0" err="1"/>
            <a:t>adminsitration</a:t>
          </a:r>
          <a:r>
            <a:rPr lang="en-US" sz="1200" kern="1200" dirty="0"/>
            <a:t> in 2020</a:t>
          </a:r>
        </a:p>
      </dsp:txBody>
      <dsp:txXfrm rot="10800000">
        <a:off x="270952" y="1775943"/>
        <a:ext cx="1488421" cy="2560994"/>
      </dsp:txXfrm>
    </dsp:sp>
    <dsp:sp modelId="{51DE462A-17E3-4E55-AA7A-6CD28DBA7C1F}">
      <dsp:nvSpPr>
        <dsp:cNvPr id="0" name=""/>
        <dsp:cNvSpPr/>
      </dsp:nvSpPr>
      <dsp:spPr>
        <a:xfrm>
          <a:off x="2079985" y="248725"/>
          <a:ext cx="1529279" cy="14036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9C410-1595-4B25-8FB8-14306F3F58A8}">
      <dsp:nvSpPr>
        <dsp:cNvPr id="0" name=""/>
        <dsp:cNvSpPr/>
      </dsp:nvSpPr>
      <dsp:spPr>
        <a:xfrm rot="10800000">
          <a:off x="1961076" y="1765065"/>
          <a:ext cx="1767097" cy="262427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100,000 jobs </a:t>
          </a:r>
          <a:r>
            <a:rPr lang="en-US" sz="1200" kern="1200" dirty="0"/>
            <a:t>in Open data in 2020</a:t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b="1" kern="1200" dirty="0"/>
            <a:t>7.3% average increase </a:t>
          </a:r>
          <a:r>
            <a:rPr lang="en-US" sz="1200" kern="1200" dirty="0"/>
            <a:t>in Open Data jobs</a:t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kern="1200" dirty="0"/>
            <a:t>More than </a:t>
          </a:r>
          <a:r>
            <a:rPr lang="en-US" sz="1200" b="1" kern="1200" dirty="0"/>
            <a:t>2,500 jobs</a:t>
          </a:r>
          <a:r>
            <a:rPr lang="en-US" sz="1200" kern="1200" dirty="0"/>
            <a:t> in at least nine countries</a:t>
          </a:r>
        </a:p>
      </dsp:txBody>
      <dsp:txXfrm rot="10800000">
        <a:off x="2015420" y="1765065"/>
        <a:ext cx="1658409" cy="2569928"/>
      </dsp:txXfrm>
    </dsp:sp>
    <dsp:sp modelId="{9F0B75E8-212A-4F27-9C38-809B28E5DB23}">
      <dsp:nvSpPr>
        <dsp:cNvPr id="0" name=""/>
        <dsp:cNvSpPr/>
      </dsp:nvSpPr>
      <dsp:spPr>
        <a:xfrm>
          <a:off x="3930031" y="225576"/>
          <a:ext cx="1458030" cy="14036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9746F-2A4F-4B9D-A978-19BDB39CFDA6}">
      <dsp:nvSpPr>
        <dsp:cNvPr id="0" name=""/>
        <dsp:cNvSpPr/>
      </dsp:nvSpPr>
      <dsp:spPr>
        <a:xfrm rot="10800000">
          <a:off x="3881102" y="1740800"/>
          <a:ext cx="1529279" cy="265662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1.7 billion Euro cost savings</a:t>
          </a:r>
          <a:r>
            <a:rPr lang="en-US" sz="1200" kern="1200" dirty="0"/>
            <a:t> for EU28+ public administration in 2020</a:t>
          </a:r>
        </a:p>
      </dsp:txBody>
      <dsp:txXfrm rot="10800000">
        <a:off x="3928133" y="1740800"/>
        <a:ext cx="1435217" cy="2609594"/>
      </dsp:txXfrm>
    </dsp:sp>
    <dsp:sp modelId="{981D34F8-D39C-43D4-B8E9-040E98F333BC}">
      <dsp:nvSpPr>
        <dsp:cNvPr id="0" name=""/>
        <dsp:cNvSpPr/>
      </dsp:nvSpPr>
      <dsp:spPr>
        <a:xfrm>
          <a:off x="5563309" y="245509"/>
          <a:ext cx="1529279" cy="14036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431B5-6245-4C12-8C1E-EB7ABB7DD196}">
      <dsp:nvSpPr>
        <dsp:cNvPr id="0" name=""/>
        <dsp:cNvSpPr/>
      </dsp:nvSpPr>
      <dsp:spPr>
        <a:xfrm rot="10800000">
          <a:off x="5563309" y="1755415"/>
          <a:ext cx="1529279" cy="263713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7,000 lives </a:t>
          </a:r>
          <a:r>
            <a:rPr lang="en-US" sz="1200" kern="1200" dirty="0"/>
            <a:t>can be saved due to quicker response</a:t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b="1" kern="1200" dirty="0"/>
            <a:t>2,549 hours </a:t>
          </a:r>
          <a:r>
            <a:rPr lang="en-US" sz="1200" kern="1200" dirty="0"/>
            <a:t>can be saved in terms of finding parking</a:t>
          </a:r>
          <a:br>
            <a:rPr lang="en-US" sz="1200" kern="1200" dirty="0"/>
          </a:br>
          <a:r>
            <a:rPr lang="en-US" sz="1200" kern="1200" dirty="0"/>
            <a:t/>
          </a:r>
          <a:br>
            <a:rPr lang="en-US" sz="1200" kern="1200" dirty="0"/>
          </a:br>
          <a:r>
            <a:rPr lang="en-US" sz="1200" b="1" kern="1200" dirty="0"/>
            <a:t>629 million hours </a:t>
          </a:r>
          <a:r>
            <a:rPr lang="en-US" sz="1200" kern="1200" dirty="0"/>
            <a:t>saved, equivalent to </a:t>
          </a:r>
          <a:r>
            <a:rPr lang="en-US" sz="1200" b="1" kern="1200" dirty="0"/>
            <a:t>27.9 billion Euro</a:t>
          </a:r>
        </a:p>
      </dsp:txBody>
      <dsp:txXfrm rot="10800000">
        <a:off x="5610340" y="1755415"/>
        <a:ext cx="1435217" cy="2590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55444-3407-4080-A643-D6C3B084B1D1}">
      <dsp:nvSpPr>
        <dsp:cNvPr id="0" name=""/>
        <dsp:cNvSpPr/>
      </dsp:nvSpPr>
      <dsp:spPr>
        <a:xfrm>
          <a:off x="3730732" y="1242925"/>
          <a:ext cx="1457451" cy="1457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Open Data</a:t>
          </a:r>
          <a:endParaRPr lang="en-US" sz="3600" kern="1200" dirty="0"/>
        </a:p>
      </dsp:txBody>
      <dsp:txXfrm>
        <a:off x="3801879" y="1314072"/>
        <a:ext cx="1315157" cy="1315157"/>
      </dsp:txXfrm>
    </dsp:sp>
    <dsp:sp modelId="{4D390A5F-27F1-48A6-ADA0-E9EF17BCCD75}">
      <dsp:nvSpPr>
        <dsp:cNvPr id="0" name=""/>
        <dsp:cNvSpPr/>
      </dsp:nvSpPr>
      <dsp:spPr>
        <a:xfrm rot="7596549">
          <a:off x="3326892" y="2997653"/>
          <a:ext cx="7406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067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E022B-9FF7-424C-8035-4BE449AD21AB}">
      <dsp:nvSpPr>
        <dsp:cNvPr id="0" name=""/>
        <dsp:cNvSpPr/>
      </dsp:nvSpPr>
      <dsp:spPr>
        <a:xfrm>
          <a:off x="2625406" y="3294930"/>
          <a:ext cx="976492" cy="976492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Awareness</a:t>
          </a:r>
          <a:endParaRPr lang="en-US" sz="1300" kern="1200" dirty="0"/>
        </a:p>
      </dsp:txBody>
      <dsp:txXfrm>
        <a:off x="2673074" y="3342598"/>
        <a:ext cx="881156" cy="881156"/>
      </dsp:txXfrm>
    </dsp:sp>
    <dsp:sp modelId="{A9085640-9843-432E-97B2-63002D623605}">
      <dsp:nvSpPr>
        <dsp:cNvPr id="0" name=""/>
        <dsp:cNvSpPr/>
      </dsp:nvSpPr>
      <dsp:spPr>
        <a:xfrm rot="9978323">
          <a:off x="1953225" y="2362666"/>
          <a:ext cx="18031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137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5F2F1-75B3-4B37-B414-946C81DD2098}">
      <dsp:nvSpPr>
        <dsp:cNvPr id="0" name=""/>
        <dsp:cNvSpPr/>
      </dsp:nvSpPr>
      <dsp:spPr>
        <a:xfrm>
          <a:off x="1002363" y="2206836"/>
          <a:ext cx="976492" cy="976492"/>
        </a:xfrm>
        <a:prstGeom prst="roundRect">
          <a:avLst/>
        </a:prstGeom>
        <a:solidFill>
          <a:schemeClr val="accent4">
            <a:lumMod val="75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Organizational</a:t>
          </a:r>
          <a:endParaRPr lang="en-US" sz="1000" kern="1200" dirty="0"/>
        </a:p>
      </dsp:txBody>
      <dsp:txXfrm>
        <a:off x="1050031" y="2254504"/>
        <a:ext cx="881156" cy="881156"/>
      </dsp:txXfrm>
    </dsp:sp>
    <dsp:sp modelId="{6F7244D9-2745-428A-9D60-BF30D43BCC55}">
      <dsp:nvSpPr>
        <dsp:cNvPr id="0" name=""/>
        <dsp:cNvSpPr/>
      </dsp:nvSpPr>
      <dsp:spPr>
        <a:xfrm rot="11716588">
          <a:off x="2837575" y="1652836"/>
          <a:ext cx="9092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922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79B9C-4199-4715-8956-4505CE5B9157}">
      <dsp:nvSpPr>
        <dsp:cNvPr id="0" name=""/>
        <dsp:cNvSpPr/>
      </dsp:nvSpPr>
      <dsp:spPr>
        <a:xfrm>
          <a:off x="1877145" y="911457"/>
          <a:ext cx="976492" cy="9764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Political</a:t>
          </a:r>
        </a:p>
      </dsp:txBody>
      <dsp:txXfrm>
        <a:off x="1924813" y="959125"/>
        <a:ext cx="881156" cy="881156"/>
      </dsp:txXfrm>
    </dsp:sp>
    <dsp:sp modelId="{D1396921-A1E0-487B-84BF-329FF719E2E7}">
      <dsp:nvSpPr>
        <dsp:cNvPr id="0" name=""/>
        <dsp:cNvSpPr/>
      </dsp:nvSpPr>
      <dsp:spPr>
        <a:xfrm rot="4475324">
          <a:off x="4371274" y="3079903"/>
          <a:ext cx="7873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363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D54B4-81C1-4A44-871D-09449774AA3F}">
      <dsp:nvSpPr>
        <dsp:cNvPr id="0" name=""/>
        <dsp:cNvSpPr/>
      </dsp:nvSpPr>
      <dsp:spPr>
        <a:xfrm>
          <a:off x="4515917" y="3459429"/>
          <a:ext cx="976492" cy="97649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Technical</a:t>
          </a:r>
          <a:endParaRPr lang="en-US" sz="1500" kern="1200" dirty="0"/>
        </a:p>
      </dsp:txBody>
      <dsp:txXfrm>
        <a:off x="4563585" y="3507097"/>
        <a:ext cx="881156" cy="881156"/>
      </dsp:txXfrm>
    </dsp:sp>
    <dsp:sp modelId="{47EF375B-8376-4695-B297-1510AD853530}">
      <dsp:nvSpPr>
        <dsp:cNvPr id="0" name=""/>
        <dsp:cNvSpPr/>
      </dsp:nvSpPr>
      <dsp:spPr>
        <a:xfrm rot="1996315">
          <a:off x="5059908" y="2879133"/>
          <a:ext cx="15650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5073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4DDCE-4EB5-49A0-893E-CCCC089A176C}">
      <dsp:nvSpPr>
        <dsp:cNvPr id="0" name=""/>
        <dsp:cNvSpPr/>
      </dsp:nvSpPr>
      <dsp:spPr>
        <a:xfrm>
          <a:off x="6496705" y="3140572"/>
          <a:ext cx="976492" cy="976492"/>
        </a:xfrm>
        <a:prstGeom prst="roundRect">
          <a:avLst/>
        </a:prstGeom>
        <a:solidFill>
          <a:srgbClr val="002060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Financial</a:t>
          </a:r>
          <a:endParaRPr lang="en-US" sz="1500" kern="1200" dirty="0"/>
        </a:p>
      </dsp:txBody>
      <dsp:txXfrm>
        <a:off x="6544373" y="3188240"/>
        <a:ext cx="881156" cy="881156"/>
      </dsp:txXfrm>
    </dsp:sp>
    <dsp:sp modelId="{BA12E1C1-71CC-425F-A18A-A0F4193A21A8}">
      <dsp:nvSpPr>
        <dsp:cNvPr id="0" name=""/>
        <dsp:cNvSpPr/>
      </dsp:nvSpPr>
      <dsp:spPr>
        <a:xfrm rot="20999891">
          <a:off x="5180021" y="1749844"/>
          <a:ext cx="10742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4269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209DD-20C2-49EF-AC1E-197E02A9FF80}">
      <dsp:nvSpPr>
        <dsp:cNvPr id="0" name=""/>
        <dsp:cNvSpPr/>
      </dsp:nvSpPr>
      <dsp:spPr>
        <a:xfrm>
          <a:off x="6246127" y="1082201"/>
          <a:ext cx="976492" cy="976492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Legal</a:t>
          </a:r>
          <a:endParaRPr lang="en-US" sz="2500" kern="1200" dirty="0"/>
        </a:p>
      </dsp:txBody>
      <dsp:txXfrm>
        <a:off x="6293795" y="1129869"/>
        <a:ext cx="881156" cy="881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D48FF-D236-48E1-93F5-B827B45205F6}" type="datetimeFigureOut">
              <a:rPr lang="bg-BG" smtClean="0"/>
              <a:t>25.5.2018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5EA13-9B70-4A08-BEAE-E4D73A6061B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4902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78CFB-0A01-4E0E-952C-0FB681CC41C6}" type="datetimeFigureOut">
              <a:rPr lang="bg-BG" smtClean="0"/>
              <a:t>25.5.2018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4FD16-34D6-4256-ACA0-2ECC90BEAE5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4345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roxima-nov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0008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14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roxima-nov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571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429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382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0334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roxima-nov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989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405" marR="0" lvl="0" indent="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roxima-nov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3667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proxima-nov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3770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FD16-34D6-4256-ACA0-2ECC90BEAE5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703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DB24-7DCD-42D8-A5B2-49DB37D6D757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200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B466-78B2-4513-8DDE-97ABA75C1A2D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019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72D5-9222-4A10-A06C-CC24D61E2824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82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5277-E902-4BDF-BACE-E65D0AA76EC9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470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F8BB-F212-4823-AA60-C0E0075A35EE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27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23D3-BE34-4876-BC88-DA27F168CC54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36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E99-DF87-4FD3-B659-31600640A67C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8585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4CED-1E75-47FC-9E65-998AB7915DD3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059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01F9-E8D6-4728-9EAB-4C34AE455AD8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25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4BDC-C5CF-463A-A987-8B7EB1A6560A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749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057-D99D-499B-93FB-5FF4D1966B95}" type="datetime1">
              <a:rPr lang="bg-BG" smtClean="0"/>
              <a:t>25.5.2018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0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74B0-45A2-4EFB-A669-E34CA350BAD0}" type="datetime1">
              <a:rPr lang="bg-BG" smtClean="0"/>
              <a:t>25.5.2018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253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EF92-46A1-46FC-AFE6-CAA9963CF85E}" type="datetime1">
              <a:rPr lang="bg-BG" smtClean="0"/>
              <a:t>25.5.2018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455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E9D1-36A1-4E66-9368-53504878EC4A}" type="datetime1">
              <a:rPr lang="bg-BG" smtClean="0"/>
              <a:t>25.5.2018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839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5E6A-9082-438B-BD48-185ABD902E60}" type="datetime1">
              <a:rPr lang="bg-BG" smtClean="0"/>
              <a:t>25.5.2018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372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A841-02AF-4029-A89D-4F20D1EBAADB}" type="datetime1">
              <a:rPr lang="bg-BG" smtClean="0"/>
              <a:t>25.5.2018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46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335D2-4416-4C77-B81C-CB2FCA59E7B4}" type="datetime1">
              <a:rPr lang="bg-BG" smtClean="0"/>
              <a:t>25.5.2018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160AF4-09D4-4253-A52C-5D2D68C535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73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peneva@mtitc.government.b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mailto:dstamatov@mtitc.government.b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0" y="1458913"/>
            <a:ext cx="12192000" cy="1257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IMPORTANCE AND IMPACT OF OPENING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4A82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4A82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4A8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4A82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4A82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4A82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4A8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86628"/>
            <a:ext cx="12192000" cy="0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62" y="2380141"/>
            <a:ext cx="5704313" cy="30672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26024" y="2491697"/>
            <a:ext cx="624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Stiliyana Peneva – 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expert</a:t>
            </a:r>
            <a:endParaRPr lang="en-US" sz="2200" dirty="0"/>
          </a:p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			</a:t>
            </a:r>
          </a:p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Diman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Stamatov </a:t>
            </a: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– 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expert</a:t>
            </a:r>
          </a:p>
          <a:p>
            <a:pPr algn="ctr"/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Information Technology Directorate</a:t>
            </a:r>
          </a:p>
          <a:p>
            <a:pPr algn="ctr"/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200" i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b="1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Ministry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of Transport, Information Technology and Communications – Bulgaria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65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74314" y="1133245"/>
            <a:ext cx="2962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CHALLENGES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443489158"/>
              </p:ext>
            </p:extLst>
          </p:nvPr>
        </p:nvGraphicFramePr>
        <p:xfrm>
          <a:off x="1696190" y="1180384"/>
          <a:ext cx="8918917" cy="485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10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78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28" y="423890"/>
            <a:ext cx="116932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409355" y="1291031"/>
            <a:ext cx="3373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THANK YOU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0891" y="2106553"/>
            <a:ext cx="91425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b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hlinkClick r:id="rId3"/>
            </a:endParaRPr>
          </a:p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Stiliyana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Peneva: 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hlinkClick r:id="rId3"/>
              </a:rPr>
              <a:t>speneva@mtitc.government.bg</a:t>
            </a:r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endParaRPr lang="en-US" sz="2200" i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Diman Stamatov: 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hlinkClick r:id="rId4"/>
              </a:rPr>
              <a:t>dstamatov@mtitc.government.bg</a:t>
            </a:r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Information Technology Directorate</a:t>
            </a:r>
          </a:p>
          <a:p>
            <a:pPr algn="ctr"/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en-US" sz="2200" i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61" y="1297340"/>
            <a:ext cx="634458" cy="6400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58" y="4227202"/>
            <a:ext cx="4073171" cy="6801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11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9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99469336"/>
              </p:ext>
            </p:extLst>
          </p:nvPr>
        </p:nvGraphicFramePr>
        <p:xfrm>
          <a:off x="2466109" y="1522189"/>
          <a:ext cx="7135090" cy="433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Block Arc 14"/>
          <p:cNvSpPr/>
          <p:nvPr/>
        </p:nvSpPr>
        <p:spPr>
          <a:xfrm rot="16200000">
            <a:off x="1651321" y="2551873"/>
            <a:ext cx="3458379" cy="1828799"/>
          </a:xfrm>
          <a:prstGeom prst="blockArc">
            <a:avLst>
              <a:gd name="adj1" fmla="val 10677577"/>
              <a:gd name="adj2" fmla="val 21463245"/>
              <a:gd name="adj3" fmla="val 38212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Open Source</a:t>
            </a:r>
            <a:endParaRPr lang="bg-BG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Block Arc 15"/>
          <p:cNvSpPr/>
          <p:nvPr/>
        </p:nvSpPr>
        <p:spPr>
          <a:xfrm rot="5400000">
            <a:off x="7021112" y="2559954"/>
            <a:ext cx="3458376" cy="1812635"/>
          </a:xfrm>
          <a:prstGeom prst="blockArc">
            <a:avLst>
              <a:gd name="adj1" fmla="val 10677577"/>
              <a:gd name="adj2" fmla="val 21463245"/>
              <a:gd name="adj3" fmla="val 38212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Open Innovation</a:t>
            </a:r>
            <a:endParaRPr lang="bg-BG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875858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The Impact of Open Data in Developing Economies</a:t>
            </a:r>
            <a:endParaRPr lang="bg-BG" sz="30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2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87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29165" y="1006258"/>
            <a:ext cx="1952779" cy="6463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Benefits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9055" y="2092036"/>
            <a:ext cx="617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Source - http</a:t>
            </a:r>
            <a:r>
              <a:rPr lang="en-US" dirty="0">
                <a:latin typeface="Cambria" panose="02040503050406030204" pitchFamily="18" charset="0"/>
              </a:rPr>
              <a:t>://www.opendata.ngolinks.eu/13/page.html</a:t>
            </a:r>
            <a:endParaRPr lang="bg-BG" dirty="0"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835" y="1891823"/>
            <a:ext cx="7674329" cy="3559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98036" y="5525489"/>
            <a:ext cx="581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Source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– European Data Portal </a:t>
            </a:r>
            <a:endParaRPr lang="bg-BG" i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3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726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2109" y="906884"/>
            <a:ext cx="99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Impact of Open Data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34562776"/>
              </p:ext>
            </p:extLst>
          </p:nvPr>
        </p:nvGraphicFramePr>
        <p:xfrm>
          <a:off x="1480264" y="1873682"/>
          <a:ext cx="9791114" cy="374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4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478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2109" y="906884"/>
            <a:ext cx="99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Projected open data market size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171724933"/>
              </p:ext>
            </p:extLst>
          </p:nvPr>
        </p:nvGraphicFramePr>
        <p:xfrm>
          <a:off x="609600" y="202395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504622842"/>
              </p:ext>
            </p:extLst>
          </p:nvPr>
        </p:nvGraphicFramePr>
        <p:xfrm>
          <a:off x="5841249" y="2130973"/>
          <a:ext cx="6200696" cy="286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 rot="16200000">
            <a:off x="174625" y="3281628"/>
            <a:ext cx="611505" cy="2584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Billions</a:t>
            </a:r>
            <a:endParaRPr lang="bg-BG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0874326" y="5154940"/>
            <a:ext cx="732024" cy="274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Millions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5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75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5" y="423890"/>
            <a:ext cx="77847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2109" y="906884"/>
            <a:ext cx="99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Economic  benefits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901620596"/>
              </p:ext>
            </p:extLst>
          </p:nvPr>
        </p:nvGraphicFramePr>
        <p:xfrm>
          <a:off x="2452687" y="1454726"/>
          <a:ext cx="7314768" cy="42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6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76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37077" y="1006258"/>
            <a:ext cx="5517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The situation back home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230" y="3026762"/>
            <a:ext cx="5195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The Digital Economy and Society </a:t>
            </a:r>
            <a:r>
              <a:rPr lang="en-US" sz="1200" dirty="0" smtClean="0"/>
              <a:t>Index (European Commission)</a:t>
            </a:r>
            <a:endParaRPr lang="bg-BG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0" y="4169612"/>
            <a:ext cx="4797198" cy="9790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2230" y="5121688"/>
            <a:ext cx="5195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Global open data index </a:t>
            </a:r>
            <a:endParaRPr lang="bg-BG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49" y="1589129"/>
            <a:ext cx="4667250" cy="40290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378007" y="5538445"/>
            <a:ext cx="4157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European data portal</a:t>
            </a:r>
            <a:endParaRPr lang="bg-BG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230" y="4169612"/>
            <a:ext cx="813682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Dataset</a:t>
            </a:r>
            <a:endParaRPr lang="bg-BG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540667" y="4169612"/>
            <a:ext cx="940063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Breakdown</a:t>
            </a:r>
            <a:endParaRPr lang="bg-BG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535090" y="4169611"/>
            <a:ext cx="813682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Score</a:t>
            </a:r>
            <a:endParaRPr lang="bg-BG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12230" y="4645650"/>
            <a:ext cx="1056839" cy="276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Procurement</a:t>
            </a:r>
            <a:endParaRPr lang="bg-BG" sz="1200" dirty="0">
              <a:solidFill>
                <a:srgbClr val="00B0F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99" y="1946257"/>
            <a:ext cx="5219700" cy="10382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7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82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98486" y="1006258"/>
            <a:ext cx="9995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Case study - health and open data in Uruguay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3" y="2764358"/>
            <a:ext cx="11702074" cy="30919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8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92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564" y="423890"/>
            <a:ext cx="77847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SUPERPOWERS OF </a:t>
            </a:r>
            <a:r>
              <a:rPr lang="en-US" sz="2000" b="1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PROCUREMENT </a:t>
            </a:r>
            <a:r>
              <a:rPr lang="en-US" sz="20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DATA</a:t>
            </a:r>
            <a:endParaRPr lang="bg-BG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08" y="148183"/>
            <a:ext cx="669941" cy="67581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0" y="863388"/>
            <a:ext cx="12192000" cy="31314"/>
          </a:xfrm>
          <a:prstGeom prst="line">
            <a:avLst/>
          </a:prstGeom>
          <a:ln>
            <a:solidFill>
              <a:srgbClr val="004A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0385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30-31 May 2018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Brussels</a:t>
            </a:r>
            <a:endParaRPr lang="bg-BG" sz="1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2700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40364" y="933009"/>
            <a:ext cx="9711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Case study - Open Contracting And Procurement In Slovakia</a:t>
            </a:r>
            <a:endParaRPr lang="bg-BG" sz="36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9" y="382739"/>
            <a:ext cx="2801805" cy="467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068" y="2067291"/>
            <a:ext cx="8211304" cy="37890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874325" y="6132813"/>
            <a:ext cx="153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9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1359</TotalTime>
  <Words>312</Words>
  <Application>Microsoft Office PowerPoint</Application>
  <PresentationFormat>Widescreen</PresentationFormat>
  <Paragraphs>116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proxima-nova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SUPERPOWERS OF PROCUREMENT DATA</dc:title>
  <dc:creator>Stiliyana Peneva</dc:creator>
  <cp:lastModifiedBy>Diman Stamatov</cp:lastModifiedBy>
  <cp:revision>65</cp:revision>
  <dcterms:created xsi:type="dcterms:W3CDTF">2018-05-14T08:55:16Z</dcterms:created>
  <dcterms:modified xsi:type="dcterms:W3CDTF">2018-05-25T13:20:01Z</dcterms:modified>
</cp:coreProperties>
</file>