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801600" cy="9601200" type="A3"/>
  <p:notesSz cx="6797675" cy="9926638"/>
  <p:defaultTextStyle>
    <a:defPPr>
      <a:defRPr lang="bg-BG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6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uliyan" initials="YST" lastIdx="4" clrIdx="0">
    <p:extLst>
      <p:ext uri="{19B8F6BF-5375-455C-9EA6-DF929625EA0E}">
        <p15:presenceInfo xmlns:p15="http://schemas.microsoft.com/office/powerpoint/2012/main" userId="Yuliy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54" y="54"/>
      </p:cViewPr>
      <p:guideLst>
        <p:guide orient="horz" pos="3024"/>
        <p:guide pos="67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7" d="100"/>
          <a:sy n="67" d="100"/>
        </p:scale>
        <p:origin x="-327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AD070-36F1-4A8B-A0A8-24F1E424AB8D}" type="datetimeFigureOut">
              <a:rPr lang="bg-BG" smtClean="0"/>
              <a:t>8.12.2020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89FF4A-8EE7-48E4-9156-2467BA27D94C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75426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93F9C-8160-4F9F-BA5B-A75F7CDB653F}" type="datetimeFigureOut">
              <a:rPr lang="bg-BG" smtClean="0"/>
              <a:t>8.12.2020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EB8157-8A6F-4093-835B-C7BFC6CE795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17192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B8157-8A6F-4093-835B-C7BFC6CE795E}" type="slidenum">
              <a:rPr lang="bg-BG" smtClean="0"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95224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8.12.2020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76241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8.12.2020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3042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8.12.2020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69189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8.12.2020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01792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8.12.2020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87409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8.12.2020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14017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8.12.2020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24583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8.12.2020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62723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8.12.2020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2706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8.12.2020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5897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8.12.2020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94002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CBD65-B607-4C4A-A264-869B4C92AC9A}" type="datetimeFigureOut">
              <a:rPr lang="bg-BG" smtClean="0"/>
              <a:t>8.12.2020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09678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6995" y="3792488"/>
            <a:ext cx="10881360" cy="5472608"/>
          </a:xfrm>
        </p:spPr>
        <p:txBody>
          <a:bodyPr>
            <a:noAutofit/>
          </a:bodyPr>
          <a:lstStyle/>
          <a:p>
            <a:pPr algn="l"/>
            <a:r>
              <a:rPr lang="bg-BG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dirty="0" smtClean="0">
                <a:latin typeface="Arial" pitchFamily="34" charset="0"/>
                <a:cs typeface="Arial" pitchFamily="34" charset="0"/>
              </a:rPr>
            </a:br>
            <a:r>
              <a:rPr lang="en-US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Проект: </a:t>
            </a:r>
            <a:r>
              <a:rPr lang="bg-BG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Изписва се наименованието на проекта от формуляра за кандидатстване</a:t>
            </a:r>
            <a:r>
              <a:rPr lang="bg-BG" i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 smtClean="0">
                <a:latin typeface="Arial" pitchFamily="34" charset="0"/>
                <a:cs typeface="Arial" pitchFamily="34" charset="0"/>
              </a:rPr>
            </a:b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Главна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bg-BG" sz="2000" b="1" dirty="0" smtClean="0">
                <a:latin typeface="Arial" pitchFamily="34" charset="0"/>
                <a:cs typeface="Arial" pitchFamily="34" charset="0"/>
              </a:rPr>
              <a:t>ц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ел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bg-BG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bg-BG" altLang="bg-BG" sz="2000" dirty="0">
                <a:latin typeface="Arial" panose="020B0604020202020204" pitchFamily="34" charset="0"/>
                <a:cs typeface="Arial" panose="020B0604020202020204" pitchFamily="34" charset="0"/>
              </a:rPr>
              <a:t>Осигуряването на оперативен капитал за </a:t>
            </a:r>
            <a:r>
              <a:rPr lang="bg-BG" altLang="bg-BG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българските </a:t>
            </a:r>
            <a:r>
              <a:rPr lang="bg-BG" altLang="bg-BG" sz="2000" dirty="0" err="1">
                <a:latin typeface="Arial" panose="020B0604020202020204" pitchFamily="34" charset="0"/>
                <a:cs typeface="Arial" panose="020B0604020202020204" pitchFamily="34" charset="0"/>
              </a:rPr>
              <a:t>микро</a:t>
            </a:r>
            <a:r>
              <a:rPr lang="bg-BG" altLang="bg-BG" sz="2000" dirty="0">
                <a:latin typeface="Arial" panose="020B0604020202020204" pitchFamily="34" charset="0"/>
                <a:cs typeface="Arial" panose="020B0604020202020204" pitchFamily="34" charset="0"/>
              </a:rPr>
              <a:t>, малки и средни предприятия (МСП), извършващи автобусни превози, за справяне с последиците </a:t>
            </a:r>
            <a:r>
              <a:rPr lang="en-US" altLang="bg-BG" sz="20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bg-BG" altLang="bg-BG" sz="2000" dirty="0">
                <a:latin typeface="Arial" panose="020B0604020202020204" pitchFamily="34" charset="0"/>
                <a:cs typeface="Arial" panose="020B0604020202020204" pitchFamily="34" charset="0"/>
              </a:rPr>
              <a:t>т пандемията </a:t>
            </a:r>
            <a:r>
              <a:rPr lang="en-US" altLang="bg-BG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COVID-19</a:t>
            </a:r>
            <a:r>
              <a:rPr lang="bg-BG" altLang="bg-BG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altLang="bg-BG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altLang="bg-BG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altLang="bg-BG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altLang="bg-BG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Помощта се предоставя по Оперативна програма „Иновации и конкурентоспособност“,  чрез </a:t>
            </a:r>
            <a:r>
              <a:rPr lang="bg-BG" sz="2000" dirty="0">
                <a:latin typeface="Arial" panose="020B0604020202020204" pitchFamily="34" charset="0"/>
                <a:cs typeface="Arial" panose="020B0604020202020204" pitchFamily="34" charset="0"/>
              </a:rPr>
              <a:t>Министерство на транспорта, информационните технологии и съобщенията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 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Бенефициент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…………………………………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>
                <a:latin typeface="Arial" pitchFamily="34" charset="0"/>
                <a:cs typeface="Arial" pitchFamily="34" charset="0"/>
              </a:rPr>
            </a:br>
            <a:r>
              <a:rPr lang="ru-RU" sz="2000" b="1" dirty="0">
                <a:latin typeface="Arial" pitchFamily="34" charset="0"/>
                <a:cs typeface="Arial" pitchFamily="34" charset="0"/>
              </a:rPr>
              <a:t>Обща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стойност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: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……………………..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лв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., от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които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…………….……...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лв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 </a:t>
            </a:r>
            <a:br>
              <a:rPr lang="ru-RU" sz="2000" dirty="0"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latin typeface="Arial" pitchFamily="34" charset="0"/>
                <a:cs typeface="Arial" pitchFamily="34" charset="0"/>
              </a:rPr>
              <a:t>европейско и  …………..……………..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лв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национално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съфинансиране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 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Начало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: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…………………..г.</a:t>
            </a:r>
            <a:br>
              <a:rPr lang="ru-RU" sz="2000" dirty="0">
                <a:latin typeface="Arial" pitchFamily="34" charset="0"/>
                <a:cs typeface="Arial" pitchFamily="34" charset="0"/>
              </a:rPr>
            </a:br>
            <a:r>
              <a:rPr lang="ru-RU" sz="2000" b="1" dirty="0">
                <a:latin typeface="Arial" pitchFamily="34" charset="0"/>
                <a:cs typeface="Arial" pitchFamily="34" charset="0"/>
              </a:rPr>
              <a:t>Край: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……………………...г.</a:t>
            </a:r>
            <a:br>
              <a:rPr lang="ru-RU" sz="2000" dirty="0"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latin typeface="Arial" pitchFamily="34" charset="0"/>
                <a:cs typeface="Arial" pitchFamily="34" charset="0"/>
              </a:rPr>
              <a:t> </a:t>
            </a:r>
            <a:br>
              <a:rPr lang="ru-RU" sz="2000" dirty="0">
                <a:latin typeface="Arial" pitchFamily="34" charset="0"/>
                <a:cs typeface="Arial" pitchFamily="34" charset="0"/>
              </a:rPr>
            </a:br>
            <a:endParaRPr lang="bg-BG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ERDF-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8" t="641" r="525" b="-5193"/>
          <a:stretch>
            <a:fillRect/>
          </a:stretch>
        </p:blipFill>
        <p:spPr bwMode="auto">
          <a:xfrm>
            <a:off x="784176" y="566529"/>
            <a:ext cx="3327743" cy="352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EFAC9"/>
                  </a:outerShdw>
                </a:effectLst>
              </a14:hiddenEffects>
            </a:ext>
          </a:extLst>
        </p:spPr>
      </p:pic>
      <p:pic>
        <p:nvPicPr>
          <p:cNvPr id="1027" name="Picture 3" descr="logo-bg-cent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73574" y="142064424"/>
            <a:ext cx="4918722" cy="4435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EFAC9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6984" y="361959"/>
            <a:ext cx="3653546" cy="3299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9036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115</Words>
  <Application>Microsoft Office PowerPoint</Application>
  <PresentationFormat>A3 Paper (297x420 mm)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  Проект: Изписва се наименованието на проекта от формуляра за кандидатстване  Главна цел: Осигуряването на оперативен капитал за българските микро, малки и средни предприятия (МСП), извършващи автобусни превози, за справяне с последиците oт пандемията COVID-19  Помощта се предоставя по Оперативна програма „Иновации и конкурентоспособност“,  чрез Министерство на транспорта, информационните технологии и съобщенията   Бенефициент:…………………………………   Обща стойност: ……………………..лв., от които…………….……...лв.  европейско и  …………..……………..лв. национално съфинансиране.   Начало: …………………..г. Край: ……………………...г.  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и главна цел: ………………………………………………………..   Бенефициент:…………………………………   Обща стойност: ……………………………………..лв., от които………………….……..лв.  европейско и  …………..……………..лв. национално съфинансиране.   Начало: …………………..г. Край: ……………………...г.</dc:title>
  <dc:creator>iboychev</dc:creator>
  <cp:lastModifiedBy>Silviya Georgieva Kuzmanova</cp:lastModifiedBy>
  <cp:revision>23</cp:revision>
  <cp:lastPrinted>2020-11-16T08:52:13Z</cp:lastPrinted>
  <dcterms:created xsi:type="dcterms:W3CDTF">2015-04-23T13:21:12Z</dcterms:created>
  <dcterms:modified xsi:type="dcterms:W3CDTF">2020-12-08T14:43:40Z</dcterms:modified>
</cp:coreProperties>
</file>