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4"/>
  </p:sldMasterIdLst>
  <p:notesMasterIdLst>
    <p:notesMasterId r:id="rId63"/>
  </p:notesMasterIdLst>
  <p:handoutMasterIdLst>
    <p:handoutMasterId r:id="rId64"/>
  </p:handoutMasterIdLst>
  <p:sldIdLst>
    <p:sldId id="436" r:id="rId5"/>
    <p:sldId id="866" r:id="rId6"/>
    <p:sldId id="967" r:id="rId7"/>
    <p:sldId id="969" r:id="rId8"/>
    <p:sldId id="923" r:id="rId9"/>
    <p:sldId id="926" r:id="rId10"/>
    <p:sldId id="970" r:id="rId11"/>
    <p:sldId id="913" r:id="rId12"/>
    <p:sldId id="924" r:id="rId13"/>
    <p:sldId id="879" r:id="rId14"/>
    <p:sldId id="886" r:id="rId15"/>
    <p:sldId id="917" r:id="rId16"/>
    <p:sldId id="918" r:id="rId17"/>
    <p:sldId id="887" r:id="rId18"/>
    <p:sldId id="915" r:id="rId19"/>
    <p:sldId id="888" r:id="rId20"/>
    <p:sldId id="891" r:id="rId21"/>
    <p:sldId id="890" r:id="rId22"/>
    <p:sldId id="889" r:id="rId23"/>
    <p:sldId id="892" r:id="rId24"/>
    <p:sldId id="893" r:id="rId25"/>
    <p:sldId id="894" r:id="rId26"/>
    <p:sldId id="896" r:id="rId27"/>
    <p:sldId id="911" r:id="rId28"/>
    <p:sldId id="897" r:id="rId29"/>
    <p:sldId id="898" r:id="rId30"/>
    <p:sldId id="899" r:id="rId31"/>
    <p:sldId id="900" r:id="rId32"/>
    <p:sldId id="901" r:id="rId33"/>
    <p:sldId id="902" r:id="rId34"/>
    <p:sldId id="903" r:id="rId35"/>
    <p:sldId id="904" r:id="rId36"/>
    <p:sldId id="908" r:id="rId37"/>
    <p:sldId id="925" r:id="rId38"/>
    <p:sldId id="905" r:id="rId39"/>
    <p:sldId id="906" r:id="rId40"/>
    <p:sldId id="907" r:id="rId41"/>
    <p:sldId id="929" r:id="rId42"/>
    <p:sldId id="950" r:id="rId43"/>
    <p:sldId id="964" r:id="rId44"/>
    <p:sldId id="965" r:id="rId45"/>
    <p:sldId id="972" r:id="rId46"/>
    <p:sldId id="971" r:id="rId47"/>
    <p:sldId id="953" r:id="rId48"/>
    <p:sldId id="954" r:id="rId49"/>
    <p:sldId id="938" r:id="rId50"/>
    <p:sldId id="955" r:id="rId51"/>
    <p:sldId id="939" r:id="rId52"/>
    <p:sldId id="940" r:id="rId53"/>
    <p:sldId id="941" r:id="rId54"/>
    <p:sldId id="942" r:id="rId55"/>
    <p:sldId id="959" r:id="rId56"/>
    <p:sldId id="960" r:id="rId57"/>
    <p:sldId id="945" r:id="rId58"/>
    <p:sldId id="946" r:id="rId59"/>
    <p:sldId id="947" r:id="rId60"/>
    <p:sldId id="948" r:id="rId61"/>
    <p:sldId id="949" r:id="rId62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9" id="{431EEA8F-5353-E348-A8A5-A7A5207EECB5}">
          <p14:sldIdLst>
            <p14:sldId id="436"/>
            <p14:sldId id="866"/>
            <p14:sldId id="967"/>
            <p14:sldId id="969"/>
            <p14:sldId id="923"/>
            <p14:sldId id="926"/>
            <p14:sldId id="970"/>
            <p14:sldId id="913"/>
            <p14:sldId id="924"/>
            <p14:sldId id="879"/>
            <p14:sldId id="886"/>
            <p14:sldId id="917"/>
            <p14:sldId id="918"/>
            <p14:sldId id="887"/>
            <p14:sldId id="915"/>
            <p14:sldId id="888"/>
            <p14:sldId id="891"/>
            <p14:sldId id="890"/>
            <p14:sldId id="889"/>
            <p14:sldId id="892"/>
            <p14:sldId id="893"/>
            <p14:sldId id="894"/>
            <p14:sldId id="896"/>
            <p14:sldId id="911"/>
            <p14:sldId id="897"/>
            <p14:sldId id="898"/>
            <p14:sldId id="899"/>
            <p14:sldId id="900"/>
            <p14:sldId id="901"/>
            <p14:sldId id="902"/>
            <p14:sldId id="903"/>
            <p14:sldId id="904"/>
            <p14:sldId id="908"/>
            <p14:sldId id="925"/>
            <p14:sldId id="905"/>
            <p14:sldId id="906"/>
            <p14:sldId id="907"/>
            <p14:sldId id="929"/>
            <p14:sldId id="950"/>
            <p14:sldId id="964"/>
            <p14:sldId id="965"/>
            <p14:sldId id="972"/>
            <p14:sldId id="971"/>
            <p14:sldId id="953"/>
            <p14:sldId id="954"/>
            <p14:sldId id="938"/>
            <p14:sldId id="955"/>
            <p14:sldId id="939"/>
            <p14:sldId id="940"/>
            <p14:sldId id="941"/>
            <p14:sldId id="942"/>
            <p14:sldId id="959"/>
            <p14:sldId id="960"/>
          </p14:sldIdLst>
        </p14:section>
        <p14:section name="Back up slides (if time permits / if questions are raised for examples)" id="{4798E5CA-8729-49B3-AA73-F82DE8A2225A}">
          <p14:sldIdLst>
            <p14:sldId id="945"/>
            <p14:sldId id="946"/>
            <p14:sldId id="947"/>
            <p14:sldId id="948"/>
            <p14:sldId id="94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56" userDrawn="1">
          <p15:clr>
            <a:srgbClr val="A4A3A4"/>
          </p15:clr>
        </p15:guide>
        <p15:guide id="2" pos="2161" userDrawn="1">
          <p15:clr>
            <a:srgbClr val="A4A3A4"/>
          </p15:clr>
        </p15:guide>
        <p15:guide id="3" orient="horz" pos="3128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17375E"/>
    <a:srgbClr val="FED956"/>
    <a:srgbClr val="DDDDDD"/>
    <a:srgbClr val="EAEAEA"/>
    <a:srgbClr val="4BACC6"/>
    <a:srgbClr val="8EB4E3"/>
    <a:srgbClr val="FF00FF"/>
    <a:srgbClr val="ECF5E3"/>
    <a:srgbClr val="FCF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Μεσαίο στυλ 3 - Έμφαση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CF1AB2-1976-4502-BF36-3FF5EA218861}" styleName="Μεσαίο στυλ 4 - Έμφαση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85" autoAdjust="0"/>
    <p:restoredTop sz="81939" autoAdjust="0"/>
  </p:normalViewPr>
  <p:slideViewPr>
    <p:cSldViewPr snapToGrid="0">
      <p:cViewPr varScale="1">
        <p:scale>
          <a:sx n="80" d="100"/>
          <a:sy n="80" d="100"/>
        </p:scale>
        <p:origin x="1192" y="4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08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56"/>
        <p:guide pos="2161"/>
        <p:guide orient="horz" pos="3128"/>
        <p:guide pos="214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1EAE4F-9CD6-4503-84E2-78677005B303}" type="doc">
      <dgm:prSet loTypeId="urn:microsoft.com/office/officeart/2008/layout/BubblePictureList" loCatId="picture" qsTypeId="urn:microsoft.com/office/officeart/2005/8/quickstyle/3d4" qsCatId="3D" csTypeId="urn:microsoft.com/office/officeart/2005/8/colors/accent3_1" csCatId="accent3" phldr="1"/>
      <dgm:spPr/>
      <dgm:t>
        <a:bodyPr/>
        <a:lstStyle/>
        <a:p>
          <a:endParaRPr lang="el-GR"/>
        </a:p>
      </dgm:t>
    </dgm:pt>
    <dgm:pt modelId="{31A8B2C0-A60E-4431-BACD-C71A6CD44D8A}">
      <dgm:prSet phldrT="[Κείμενο]"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Demographic</a:t>
          </a:r>
          <a:endParaRPr lang="el-G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49195DA-0B4F-4364-9901-19B2B655153B}" type="parTrans" cxnId="{B64119CF-C92C-4BE5-A8A0-00581D610BF8}">
      <dgm:prSet/>
      <dgm:spPr/>
      <dgm:t>
        <a:bodyPr/>
        <a:lstStyle/>
        <a:p>
          <a:endParaRPr lang="el-GR"/>
        </a:p>
      </dgm:t>
    </dgm:pt>
    <dgm:pt modelId="{B0562B3E-A24D-4FD2-9938-5BED487F2B0F}" type="sibTrans" cxnId="{B64119CF-C92C-4BE5-A8A0-00581D610BF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148EB883-46DB-417C-B5F3-FA037513D1B1}">
      <dgm:prSet phldrT="[Κείμενο]"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Public spending</a:t>
          </a:r>
          <a:endParaRPr lang="el-G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0C01CEC-0D6D-48DC-BCAF-C131AFB7AC79}" type="parTrans" cxnId="{FB6DFD01-D9DE-46BA-AA7C-DF80BD4751DA}">
      <dgm:prSet/>
      <dgm:spPr/>
      <dgm:t>
        <a:bodyPr/>
        <a:lstStyle/>
        <a:p>
          <a:endParaRPr lang="el-GR"/>
        </a:p>
      </dgm:t>
    </dgm:pt>
    <dgm:pt modelId="{1BB81CFF-BA9F-445C-86C3-C25D6265441B}" type="sibTrans" cxnId="{FB6DFD01-D9DE-46BA-AA7C-DF80BD4751DA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98E282C2-C34F-40B3-8499-378357780244}">
      <dgm:prSet phldrT="[Κείμενο]"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Educational</a:t>
          </a:r>
          <a:endParaRPr lang="el-G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AC9A330-72BA-4BE3-9E30-582C125DDF6B}" type="parTrans" cxnId="{0E998C13-EC2F-41DB-B3BA-42EE54F53233}">
      <dgm:prSet/>
      <dgm:spPr/>
      <dgm:t>
        <a:bodyPr/>
        <a:lstStyle/>
        <a:p>
          <a:endParaRPr lang="el-GR"/>
        </a:p>
      </dgm:t>
    </dgm:pt>
    <dgm:pt modelId="{7ED60B5F-7026-47B5-BC82-B12C2C407C41}" type="sibTrans" cxnId="{0E998C13-EC2F-41DB-B3BA-42EE54F53233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71A1C4C5-6151-4E67-8E3C-F8BC7EAB02D1}">
      <dgm:prSet phldrT="[Κείμενο]"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Geospatial</a:t>
          </a:r>
          <a:endParaRPr lang="el-G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2E1D9F-7789-4F49-B1B0-286BCC7B8CFF}" type="parTrans" cxnId="{B0573F13-DAC6-4B6A-A52B-1C8010CC9388}">
      <dgm:prSet/>
      <dgm:spPr/>
      <dgm:t>
        <a:bodyPr/>
        <a:lstStyle/>
        <a:p>
          <a:endParaRPr lang="el-GR"/>
        </a:p>
      </dgm:t>
    </dgm:pt>
    <dgm:pt modelId="{459F359F-E568-4C2D-9F36-4D8F21ED85B9}" type="sibTrans" cxnId="{B0573F13-DAC6-4B6A-A52B-1C8010CC9388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326B8F98-C6E2-42E1-8261-F07C9483864B}">
      <dgm:prSet phldrT="[Κείμενο]"/>
      <dgm:spPr/>
      <dgm:t>
        <a:bodyPr/>
        <a:lstStyle/>
        <a:p>
          <a:r>
            <a:rPr lang="en-US" b="1">
              <a:latin typeface="Calibri" panose="020F0502020204030204" pitchFamily="34" charset="0"/>
              <a:cs typeface="Calibri" panose="020F0502020204030204" pitchFamily="34" charset="0"/>
            </a:rPr>
            <a:t>Weather / climate</a:t>
          </a:r>
          <a:endParaRPr lang="el-GR" b="1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BF9D88-A2EC-48E3-8EA3-1D67DF056A3A}" type="parTrans" cxnId="{15721F75-9283-480A-8DD0-57E89E0E6849}">
      <dgm:prSet/>
      <dgm:spPr/>
      <dgm:t>
        <a:bodyPr/>
        <a:lstStyle/>
        <a:p>
          <a:endParaRPr lang="el-GR"/>
        </a:p>
      </dgm:t>
    </dgm:pt>
    <dgm:pt modelId="{E9E38BC4-3BE3-4D7B-86E1-145B267696ED}" type="sibTrans" cxnId="{15721F75-9283-480A-8DD0-57E89E0E6849}">
      <dgm:prSet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E54C7581-B631-4351-8363-A04CA1F1964C}">
      <dgm:prSet phldrT="[Κείμενο]"/>
      <dgm:spPr/>
      <dgm:t>
        <a:bodyPr/>
        <a:lstStyle/>
        <a:p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Public </a:t>
          </a:r>
          <a:r>
            <a:rPr lang="en-US" b="1" dirty="0" smtClean="0">
              <a:latin typeface="Calibri" panose="020F0502020204030204" pitchFamily="34" charset="0"/>
              <a:cs typeface="Calibri" panose="020F0502020204030204" pitchFamily="34" charset="0"/>
            </a:rPr>
            <a:t>health </a:t>
          </a:r>
          <a:r>
            <a:rPr lang="en-US" b="1" dirty="0">
              <a:latin typeface="Calibri" panose="020F0502020204030204" pitchFamily="34" charset="0"/>
              <a:cs typeface="Calibri" panose="020F0502020204030204" pitchFamily="34" charset="0"/>
            </a:rPr>
            <a:t>and insurance</a:t>
          </a:r>
          <a:endParaRPr lang="el-GR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0412CA8-DB5D-4B6C-9B38-D09EFDFCAE42}" type="parTrans" cxnId="{991FABFE-BF83-432B-B2BA-ACA9055B77E0}">
      <dgm:prSet/>
      <dgm:spPr/>
      <dgm:t>
        <a:bodyPr/>
        <a:lstStyle/>
        <a:p>
          <a:endParaRPr lang="el-GR"/>
        </a:p>
      </dgm:t>
    </dgm:pt>
    <dgm:pt modelId="{3CA9B5B1-2FF1-4F74-8C41-2639583E39B3}" type="sibTrans" cxnId="{991FABFE-BF83-432B-B2BA-ACA9055B77E0}">
      <dgm:prSet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l-GR"/>
        </a:p>
      </dgm:t>
    </dgm:pt>
    <dgm:pt modelId="{33B3953E-7137-46BE-99FF-5BF22360D881}" type="pres">
      <dgm:prSet presAssocID="{761EAE4F-9CD6-4503-84E2-78677005B303}" presName="Name0" presStyleCnt="0">
        <dgm:presLayoutVars>
          <dgm:chMax val="8"/>
          <dgm:chPref val="8"/>
          <dgm:dir/>
        </dgm:presLayoutVars>
      </dgm:prSet>
      <dgm:spPr/>
      <dgm:t>
        <a:bodyPr/>
        <a:lstStyle/>
        <a:p>
          <a:endParaRPr lang="el-GR"/>
        </a:p>
      </dgm:t>
    </dgm:pt>
    <dgm:pt modelId="{4E03E4EE-1E33-458E-A5A0-F23305ACEE16}" type="pres">
      <dgm:prSet presAssocID="{31A8B2C0-A60E-4431-BACD-C71A6CD44D8A}" presName="parent_text_1" presStyleLbl="revTx" presStyleIdx="0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8DE09F11-B087-481A-9267-ABD94D128063}" type="pres">
      <dgm:prSet presAssocID="{31A8B2C0-A60E-4431-BACD-C71A6CD44D8A}" presName="image_accent_1" presStyleCnt="0"/>
      <dgm:spPr/>
      <dgm:t>
        <a:bodyPr/>
        <a:lstStyle/>
        <a:p>
          <a:endParaRPr lang="el-GR"/>
        </a:p>
      </dgm:t>
    </dgm:pt>
    <dgm:pt modelId="{70D89292-8841-4C3A-91FB-D5BB77F971DC}" type="pres">
      <dgm:prSet presAssocID="{31A8B2C0-A60E-4431-BACD-C71A6CD44D8A}" presName="imageAccentRepeatNode" presStyleLbl="alignNode1" presStyleIdx="0" presStyleCnt="11"/>
      <dgm:spPr/>
      <dgm:t>
        <a:bodyPr/>
        <a:lstStyle/>
        <a:p>
          <a:endParaRPr lang="el-GR"/>
        </a:p>
      </dgm:t>
    </dgm:pt>
    <dgm:pt modelId="{D6E1CF80-A3F8-471A-A05A-75A6A0933914}" type="pres">
      <dgm:prSet presAssocID="{31A8B2C0-A60E-4431-BACD-C71A6CD44D8A}" presName="accent_1" presStyleLbl="alignNode1" presStyleIdx="1" presStyleCnt="11"/>
      <dgm:spPr/>
      <dgm:t>
        <a:bodyPr/>
        <a:lstStyle/>
        <a:p>
          <a:endParaRPr lang="el-GR"/>
        </a:p>
      </dgm:t>
    </dgm:pt>
    <dgm:pt modelId="{BE99ECD5-E9F9-411F-8227-C3594497C5C4}" type="pres">
      <dgm:prSet presAssocID="{B0562B3E-A24D-4FD2-9938-5BED487F2B0F}" presName="image_1" presStyleCnt="0"/>
      <dgm:spPr/>
      <dgm:t>
        <a:bodyPr/>
        <a:lstStyle/>
        <a:p>
          <a:endParaRPr lang="el-GR"/>
        </a:p>
      </dgm:t>
    </dgm:pt>
    <dgm:pt modelId="{5EF11CD5-FCDA-4654-8C0B-8C607CD4D56B}" type="pres">
      <dgm:prSet presAssocID="{B0562B3E-A24D-4FD2-9938-5BED487F2B0F}" presName="imageRepeatNode" presStyleLbl="fgImgPlace1" presStyleIdx="0" presStyleCnt="6"/>
      <dgm:spPr/>
      <dgm:t>
        <a:bodyPr/>
        <a:lstStyle/>
        <a:p>
          <a:endParaRPr lang="el-GR"/>
        </a:p>
      </dgm:t>
    </dgm:pt>
    <dgm:pt modelId="{B5A6FA87-E14F-4CAE-8AE5-49650EAA5AD6}" type="pres">
      <dgm:prSet presAssocID="{148EB883-46DB-417C-B5F3-FA037513D1B1}" presName="parent_text_2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6F29CA2B-A12E-4C9B-8931-79850399337E}" type="pres">
      <dgm:prSet presAssocID="{148EB883-46DB-417C-B5F3-FA037513D1B1}" presName="image_accent_2" presStyleCnt="0"/>
      <dgm:spPr/>
      <dgm:t>
        <a:bodyPr/>
        <a:lstStyle/>
        <a:p>
          <a:endParaRPr lang="el-GR"/>
        </a:p>
      </dgm:t>
    </dgm:pt>
    <dgm:pt modelId="{041A6D73-35D0-4DF3-97DF-C09AAB201D89}" type="pres">
      <dgm:prSet presAssocID="{148EB883-46DB-417C-B5F3-FA037513D1B1}" presName="imageAccentRepeatNode" presStyleLbl="alignNode1" presStyleIdx="2" presStyleCnt="11"/>
      <dgm:spPr/>
      <dgm:t>
        <a:bodyPr/>
        <a:lstStyle/>
        <a:p>
          <a:endParaRPr lang="el-GR"/>
        </a:p>
      </dgm:t>
    </dgm:pt>
    <dgm:pt modelId="{55B85845-93DE-4BDF-8B8F-BFDFC47ED4A7}" type="pres">
      <dgm:prSet presAssocID="{1BB81CFF-BA9F-445C-86C3-C25D6265441B}" presName="image_2" presStyleCnt="0"/>
      <dgm:spPr/>
      <dgm:t>
        <a:bodyPr/>
        <a:lstStyle/>
        <a:p>
          <a:endParaRPr lang="el-GR"/>
        </a:p>
      </dgm:t>
    </dgm:pt>
    <dgm:pt modelId="{25FB3E10-2475-4AD7-8C67-E70C7C15CC52}" type="pres">
      <dgm:prSet presAssocID="{1BB81CFF-BA9F-445C-86C3-C25D6265441B}" presName="imageRepeatNode" presStyleLbl="fgImgPlace1" presStyleIdx="1" presStyleCnt="6"/>
      <dgm:spPr/>
      <dgm:t>
        <a:bodyPr/>
        <a:lstStyle/>
        <a:p>
          <a:endParaRPr lang="el-GR"/>
        </a:p>
      </dgm:t>
    </dgm:pt>
    <dgm:pt modelId="{81499131-A35A-426D-ACAB-0E0A1B1A2F00}" type="pres">
      <dgm:prSet presAssocID="{98E282C2-C34F-40B3-8499-378357780244}" presName="image_accent_3" presStyleCnt="0"/>
      <dgm:spPr/>
      <dgm:t>
        <a:bodyPr/>
        <a:lstStyle/>
        <a:p>
          <a:endParaRPr lang="el-GR"/>
        </a:p>
      </dgm:t>
    </dgm:pt>
    <dgm:pt modelId="{BB949CD8-518D-4E72-B01F-DFE05B9DEF8C}" type="pres">
      <dgm:prSet presAssocID="{98E282C2-C34F-40B3-8499-378357780244}" presName="imageAccentRepeatNode" presStyleLbl="alignNode1" presStyleIdx="3" presStyleCnt="11"/>
      <dgm:spPr/>
      <dgm:t>
        <a:bodyPr/>
        <a:lstStyle/>
        <a:p>
          <a:endParaRPr lang="el-GR"/>
        </a:p>
      </dgm:t>
    </dgm:pt>
    <dgm:pt modelId="{A6002D1E-CCC3-458E-AC97-36C511394904}" type="pres">
      <dgm:prSet presAssocID="{98E282C2-C34F-40B3-8499-378357780244}" presName="parent_text_3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DB2FE29C-350D-42D1-8C02-FBCD5436E72F}" type="pres">
      <dgm:prSet presAssocID="{98E282C2-C34F-40B3-8499-378357780244}" presName="accent_2" presStyleLbl="alignNode1" presStyleIdx="4" presStyleCnt="11"/>
      <dgm:spPr/>
      <dgm:t>
        <a:bodyPr/>
        <a:lstStyle/>
        <a:p>
          <a:endParaRPr lang="el-GR"/>
        </a:p>
      </dgm:t>
    </dgm:pt>
    <dgm:pt modelId="{5A3338CD-FE01-4A66-8D19-595A1CE0AB21}" type="pres">
      <dgm:prSet presAssocID="{98E282C2-C34F-40B3-8499-378357780244}" presName="accent_3" presStyleLbl="alignNode1" presStyleIdx="5" presStyleCnt="11"/>
      <dgm:spPr/>
      <dgm:t>
        <a:bodyPr/>
        <a:lstStyle/>
        <a:p>
          <a:endParaRPr lang="el-GR"/>
        </a:p>
      </dgm:t>
    </dgm:pt>
    <dgm:pt modelId="{09BE3069-5FDE-47A7-809E-646A61780C21}" type="pres">
      <dgm:prSet presAssocID="{7ED60B5F-7026-47B5-BC82-B12C2C407C41}" presName="image_3" presStyleCnt="0"/>
      <dgm:spPr/>
      <dgm:t>
        <a:bodyPr/>
        <a:lstStyle/>
        <a:p>
          <a:endParaRPr lang="el-GR"/>
        </a:p>
      </dgm:t>
    </dgm:pt>
    <dgm:pt modelId="{04A070B0-EA10-462C-B1CB-39A0E40F63C3}" type="pres">
      <dgm:prSet presAssocID="{7ED60B5F-7026-47B5-BC82-B12C2C407C41}" presName="imageRepeatNode" presStyleLbl="fgImgPlace1" presStyleIdx="2" presStyleCnt="6"/>
      <dgm:spPr/>
      <dgm:t>
        <a:bodyPr/>
        <a:lstStyle/>
        <a:p>
          <a:endParaRPr lang="el-GR"/>
        </a:p>
      </dgm:t>
    </dgm:pt>
    <dgm:pt modelId="{031FF84D-AB51-42A6-848D-6F757908370A}" type="pres">
      <dgm:prSet presAssocID="{71A1C4C5-6151-4E67-8E3C-F8BC7EAB02D1}" presName="image_accent_4" presStyleCnt="0"/>
      <dgm:spPr/>
      <dgm:t>
        <a:bodyPr/>
        <a:lstStyle/>
        <a:p>
          <a:endParaRPr lang="el-GR"/>
        </a:p>
      </dgm:t>
    </dgm:pt>
    <dgm:pt modelId="{4CD59E31-B6F5-4CC3-8112-3055C493434E}" type="pres">
      <dgm:prSet presAssocID="{71A1C4C5-6151-4E67-8E3C-F8BC7EAB02D1}" presName="imageAccentRepeatNode" presStyleLbl="alignNode1" presStyleIdx="6" presStyleCnt="11"/>
      <dgm:spPr/>
      <dgm:t>
        <a:bodyPr/>
        <a:lstStyle/>
        <a:p>
          <a:endParaRPr lang="el-GR"/>
        </a:p>
      </dgm:t>
    </dgm:pt>
    <dgm:pt modelId="{BD954652-DDC2-492F-BD43-0E60AC44480D}" type="pres">
      <dgm:prSet presAssocID="{71A1C4C5-6151-4E67-8E3C-F8BC7EAB02D1}" presName="parent_text_4" presStyleLbl="revTx" presStyleIdx="3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EB68F3C-F2B4-4FB0-B9FF-12D678BE6209}" type="pres">
      <dgm:prSet presAssocID="{71A1C4C5-6151-4E67-8E3C-F8BC7EAB02D1}" presName="accent_4" presStyleLbl="alignNode1" presStyleIdx="7" presStyleCnt="11"/>
      <dgm:spPr/>
      <dgm:t>
        <a:bodyPr/>
        <a:lstStyle/>
        <a:p>
          <a:endParaRPr lang="el-GR"/>
        </a:p>
      </dgm:t>
    </dgm:pt>
    <dgm:pt modelId="{86EF743E-DBC7-42ED-A6E8-3E7CFFD70EB6}" type="pres">
      <dgm:prSet presAssocID="{459F359F-E568-4C2D-9F36-4D8F21ED85B9}" presName="image_4" presStyleCnt="0"/>
      <dgm:spPr/>
      <dgm:t>
        <a:bodyPr/>
        <a:lstStyle/>
        <a:p>
          <a:endParaRPr lang="el-GR"/>
        </a:p>
      </dgm:t>
    </dgm:pt>
    <dgm:pt modelId="{45E9CE3E-64D7-41E6-BD83-81B02C5CD539}" type="pres">
      <dgm:prSet presAssocID="{459F359F-E568-4C2D-9F36-4D8F21ED85B9}" presName="imageRepeatNode" presStyleLbl="fgImgPlace1" presStyleIdx="3" presStyleCnt="6"/>
      <dgm:spPr/>
      <dgm:t>
        <a:bodyPr/>
        <a:lstStyle/>
        <a:p>
          <a:endParaRPr lang="el-GR"/>
        </a:p>
      </dgm:t>
    </dgm:pt>
    <dgm:pt modelId="{909A8E03-5F37-4EE8-B845-F21E88148F72}" type="pres">
      <dgm:prSet presAssocID="{326B8F98-C6E2-42E1-8261-F07C9483864B}" presName="image_accent_5" presStyleCnt="0"/>
      <dgm:spPr/>
      <dgm:t>
        <a:bodyPr/>
        <a:lstStyle/>
        <a:p>
          <a:endParaRPr lang="el-GR"/>
        </a:p>
      </dgm:t>
    </dgm:pt>
    <dgm:pt modelId="{E08331B5-A555-4677-AA56-55590097F9FC}" type="pres">
      <dgm:prSet presAssocID="{326B8F98-C6E2-42E1-8261-F07C9483864B}" presName="imageAccentRepeatNode" presStyleLbl="alignNode1" presStyleIdx="8" presStyleCnt="11"/>
      <dgm:spPr/>
      <dgm:t>
        <a:bodyPr/>
        <a:lstStyle/>
        <a:p>
          <a:endParaRPr lang="el-GR"/>
        </a:p>
      </dgm:t>
    </dgm:pt>
    <dgm:pt modelId="{EB09A980-74B4-4DA4-BEE7-87BF611B3ECF}" type="pres">
      <dgm:prSet presAssocID="{326B8F98-C6E2-42E1-8261-F07C9483864B}" presName="parent_text_5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686BCB-85FF-499F-879B-443C022D4602}" type="pres">
      <dgm:prSet presAssocID="{E9E38BC4-3BE3-4D7B-86E1-145B267696ED}" presName="image_5" presStyleCnt="0"/>
      <dgm:spPr/>
      <dgm:t>
        <a:bodyPr/>
        <a:lstStyle/>
        <a:p>
          <a:endParaRPr lang="el-GR"/>
        </a:p>
      </dgm:t>
    </dgm:pt>
    <dgm:pt modelId="{EEAA518A-EBF3-4A8F-9185-8EEDB1156D32}" type="pres">
      <dgm:prSet presAssocID="{E9E38BC4-3BE3-4D7B-86E1-145B267696ED}" presName="imageRepeatNode" presStyleLbl="fgImgPlace1" presStyleIdx="4" presStyleCnt="6"/>
      <dgm:spPr/>
      <dgm:t>
        <a:bodyPr/>
        <a:lstStyle/>
        <a:p>
          <a:endParaRPr lang="el-GR"/>
        </a:p>
      </dgm:t>
    </dgm:pt>
    <dgm:pt modelId="{0F49D3CE-B927-461C-8AC2-0ECB25EA4754}" type="pres">
      <dgm:prSet presAssocID="{E54C7581-B631-4351-8363-A04CA1F1964C}" presName="parent_text_6" presStyleLbl="revTx" presStyleIdx="5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AD44F5F0-C41E-4EB6-9455-62C8EBE4DE05}" type="pres">
      <dgm:prSet presAssocID="{E54C7581-B631-4351-8363-A04CA1F1964C}" presName="image_accent_6" presStyleCnt="0"/>
      <dgm:spPr/>
      <dgm:t>
        <a:bodyPr/>
        <a:lstStyle/>
        <a:p>
          <a:endParaRPr lang="el-GR"/>
        </a:p>
      </dgm:t>
    </dgm:pt>
    <dgm:pt modelId="{369CBA9A-7A18-43A3-8334-1ECA2C6C8EA7}" type="pres">
      <dgm:prSet presAssocID="{E54C7581-B631-4351-8363-A04CA1F1964C}" presName="imageAccentRepeatNode" presStyleLbl="alignNode1" presStyleIdx="9" presStyleCnt="11"/>
      <dgm:spPr/>
      <dgm:t>
        <a:bodyPr/>
        <a:lstStyle/>
        <a:p>
          <a:endParaRPr lang="el-GR"/>
        </a:p>
      </dgm:t>
    </dgm:pt>
    <dgm:pt modelId="{B85E7A64-E0E1-4DF8-8DB7-27BDDAACAF7E}" type="pres">
      <dgm:prSet presAssocID="{E54C7581-B631-4351-8363-A04CA1F1964C}" presName="accent_5" presStyleLbl="alignNode1" presStyleIdx="10" presStyleCnt="11"/>
      <dgm:spPr/>
      <dgm:t>
        <a:bodyPr/>
        <a:lstStyle/>
        <a:p>
          <a:endParaRPr lang="el-GR"/>
        </a:p>
      </dgm:t>
    </dgm:pt>
    <dgm:pt modelId="{1BED4FB1-D365-4419-8653-529687D0D9C1}" type="pres">
      <dgm:prSet presAssocID="{3CA9B5B1-2FF1-4F74-8C41-2639583E39B3}" presName="image_6" presStyleCnt="0"/>
      <dgm:spPr/>
      <dgm:t>
        <a:bodyPr/>
        <a:lstStyle/>
        <a:p>
          <a:endParaRPr lang="el-GR"/>
        </a:p>
      </dgm:t>
    </dgm:pt>
    <dgm:pt modelId="{A2B7F109-BE84-48FF-A024-FA539B5DEC63}" type="pres">
      <dgm:prSet presAssocID="{3CA9B5B1-2FF1-4F74-8C41-2639583E39B3}" presName="imageRepeatNode" presStyleLbl="fgImgPlace1" presStyleIdx="5" presStyleCnt="6"/>
      <dgm:spPr/>
      <dgm:t>
        <a:bodyPr/>
        <a:lstStyle/>
        <a:p>
          <a:endParaRPr lang="el-GR"/>
        </a:p>
      </dgm:t>
    </dgm:pt>
  </dgm:ptLst>
  <dgm:cxnLst>
    <dgm:cxn modelId="{4434D48B-1AFA-48A5-B5DD-F749F3DFCA4F}" type="presOf" srcId="{761EAE4F-9CD6-4503-84E2-78677005B303}" destId="{33B3953E-7137-46BE-99FF-5BF22360D881}" srcOrd="0" destOrd="0" presId="urn:microsoft.com/office/officeart/2008/layout/BubblePictureList"/>
    <dgm:cxn modelId="{9EA6882F-F790-492A-885C-40896CC522B1}" type="presOf" srcId="{98E282C2-C34F-40B3-8499-378357780244}" destId="{A6002D1E-CCC3-458E-AC97-36C511394904}" srcOrd="0" destOrd="0" presId="urn:microsoft.com/office/officeart/2008/layout/BubblePictureList"/>
    <dgm:cxn modelId="{053CCAEA-AEE0-4B74-A19B-F8BD02C33A8E}" type="presOf" srcId="{326B8F98-C6E2-42E1-8261-F07C9483864B}" destId="{EB09A980-74B4-4DA4-BEE7-87BF611B3ECF}" srcOrd="0" destOrd="0" presId="urn:microsoft.com/office/officeart/2008/layout/BubblePictureList"/>
    <dgm:cxn modelId="{397BD497-9AC6-42D9-B895-532E6D667140}" type="presOf" srcId="{71A1C4C5-6151-4E67-8E3C-F8BC7EAB02D1}" destId="{BD954652-DDC2-492F-BD43-0E60AC44480D}" srcOrd="0" destOrd="0" presId="urn:microsoft.com/office/officeart/2008/layout/BubblePictureList"/>
    <dgm:cxn modelId="{946D04AA-47B6-43EC-82ED-8309CC2F0EDD}" type="presOf" srcId="{3CA9B5B1-2FF1-4F74-8C41-2639583E39B3}" destId="{A2B7F109-BE84-48FF-A024-FA539B5DEC63}" srcOrd="0" destOrd="0" presId="urn:microsoft.com/office/officeart/2008/layout/BubblePictureList"/>
    <dgm:cxn modelId="{15721F75-9283-480A-8DD0-57E89E0E6849}" srcId="{761EAE4F-9CD6-4503-84E2-78677005B303}" destId="{326B8F98-C6E2-42E1-8261-F07C9483864B}" srcOrd="4" destOrd="0" parTransId="{55BF9D88-A2EC-48E3-8EA3-1D67DF056A3A}" sibTransId="{E9E38BC4-3BE3-4D7B-86E1-145B267696ED}"/>
    <dgm:cxn modelId="{991FABFE-BF83-432B-B2BA-ACA9055B77E0}" srcId="{761EAE4F-9CD6-4503-84E2-78677005B303}" destId="{E54C7581-B631-4351-8363-A04CA1F1964C}" srcOrd="5" destOrd="0" parTransId="{60412CA8-DB5D-4B6C-9B38-D09EFDFCAE42}" sibTransId="{3CA9B5B1-2FF1-4F74-8C41-2639583E39B3}"/>
    <dgm:cxn modelId="{859225E5-88E1-4384-A170-889435B4A102}" type="presOf" srcId="{31A8B2C0-A60E-4431-BACD-C71A6CD44D8A}" destId="{4E03E4EE-1E33-458E-A5A0-F23305ACEE16}" srcOrd="0" destOrd="0" presId="urn:microsoft.com/office/officeart/2008/layout/BubblePictureList"/>
    <dgm:cxn modelId="{B64119CF-C92C-4BE5-A8A0-00581D610BF8}" srcId="{761EAE4F-9CD6-4503-84E2-78677005B303}" destId="{31A8B2C0-A60E-4431-BACD-C71A6CD44D8A}" srcOrd="0" destOrd="0" parTransId="{E49195DA-0B4F-4364-9901-19B2B655153B}" sibTransId="{B0562B3E-A24D-4FD2-9938-5BED487F2B0F}"/>
    <dgm:cxn modelId="{CD5C54A2-1DDA-4601-94C0-A93A4AE79736}" type="presOf" srcId="{B0562B3E-A24D-4FD2-9938-5BED487F2B0F}" destId="{5EF11CD5-FCDA-4654-8C0B-8C607CD4D56B}" srcOrd="0" destOrd="0" presId="urn:microsoft.com/office/officeart/2008/layout/BubblePictureList"/>
    <dgm:cxn modelId="{B41F624A-AAEE-417D-A8AF-3AABBDB9A4D1}" type="presOf" srcId="{459F359F-E568-4C2D-9F36-4D8F21ED85B9}" destId="{45E9CE3E-64D7-41E6-BD83-81B02C5CD539}" srcOrd="0" destOrd="0" presId="urn:microsoft.com/office/officeart/2008/layout/BubblePictureList"/>
    <dgm:cxn modelId="{9A9AD06B-C98F-4D1B-9102-374C4223FEEC}" type="presOf" srcId="{148EB883-46DB-417C-B5F3-FA037513D1B1}" destId="{B5A6FA87-E14F-4CAE-8AE5-49650EAA5AD6}" srcOrd="0" destOrd="0" presId="urn:microsoft.com/office/officeart/2008/layout/BubblePictureList"/>
    <dgm:cxn modelId="{8355BE4F-AC0A-4E04-9FFE-0FE2122EE0A7}" type="presOf" srcId="{E54C7581-B631-4351-8363-A04CA1F1964C}" destId="{0F49D3CE-B927-461C-8AC2-0ECB25EA4754}" srcOrd="0" destOrd="0" presId="urn:microsoft.com/office/officeart/2008/layout/BubblePictureList"/>
    <dgm:cxn modelId="{D8F987DF-708C-45D9-9BD2-AFEB56C97196}" type="presOf" srcId="{E9E38BC4-3BE3-4D7B-86E1-145B267696ED}" destId="{EEAA518A-EBF3-4A8F-9185-8EEDB1156D32}" srcOrd="0" destOrd="0" presId="urn:microsoft.com/office/officeart/2008/layout/BubblePictureList"/>
    <dgm:cxn modelId="{B0573F13-DAC6-4B6A-A52B-1C8010CC9388}" srcId="{761EAE4F-9CD6-4503-84E2-78677005B303}" destId="{71A1C4C5-6151-4E67-8E3C-F8BC7EAB02D1}" srcOrd="3" destOrd="0" parTransId="{F82E1D9F-7789-4F49-B1B0-286BCC7B8CFF}" sibTransId="{459F359F-E568-4C2D-9F36-4D8F21ED85B9}"/>
    <dgm:cxn modelId="{FB6DFD01-D9DE-46BA-AA7C-DF80BD4751DA}" srcId="{761EAE4F-9CD6-4503-84E2-78677005B303}" destId="{148EB883-46DB-417C-B5F3-FA037513D1B1}" srcOrd="1" destOrd="0" parTransId="{50C01CEC-0D6D-48DC-BCAF-C131AFB7AC79}" sibTransId="{1BB81CFF-BA9F-445C-86C3-C25D6265441B}"/>
    <dgm:cxn modelId="{FC33C3C8-C7F9-4699-84B5-4BA4424F1305}" type="presOf" srcId="{7ED60B5F-7026-47B5-BC82-B12C2C407C41}" destId="{04A070B0-EA10-462C-B1CB-39A0E40F63C3}" srcOrd="0" destOrd="0" presId="urn:microsoft.com/office/officeart/2008/layout/BubblePictureList"/>
    <dgm:cxn modelId="{0E998C13-EC2F-41DB-B3BA-42EE54F53233}" srcId="{761EAE4F-9CD6-4503-84E2-78677005B303}" destId="{98E282C2-C34F-40B3-8499-378357780244}" srcOrd="2" destOrd="0" parTransId="{7AC9A330-72BA-4BE3-9E30-582C125DDF6B}" sibTransId="{7ED60B5F-7026-47B5-BC82-B12C2C407C41}"/>
    <dgm:cxn modelId="{D9C7E410-22EA-4855-8BF2-F4371A3878C9}" type="presOf" srcId="{1BB81CFF-BA9F-445C-86C3-C25D6265441B}" destId="{25FB3E10-2475-4AD7-8C67-E70C7C15CC52}" srcOrd="0" destOrd="0" presId="urn:microsoft.com/office/officeart/2008/layout/BubblePictureList"/>
    <dgm:cxn modelId="{82C8506C-D1C8-44EF-B2A1-C7D1BEC6CF86}" type="presParOf" srcId="{33B3953E-7137-46BE-99FF-5BF22360D881}" destId="{4E03E4EE-1E33-458E-A5A0-F23305ACEE16}" srcOrd="0" destOrd="0" presId="urn:microsoft.com/office/officeart/2008/layout/BubblePictureList"/>
    <dgm:cxn modelId="{DBE963C1-7F49-404C-B0F0-7D1AAD12965C}" type="presParOf" srcId="{33B3953E-7137-46BE-99FF-5BF22360D881}" destId="{8DE09F11-B087-481A-9267-ABD94D128063}" srcOrd="1" destOrd="0" presId="urn:microsoft.com/office/officeart/2008/layout/BubblePictureList"/>
    <dgm:cxn modelId="{B8140BDA-E453-42D9-8B8F-2CD98CFE74A0}" type="presParOf" srcId="{8DE09F11-B087-481A-9267-ABD94D128063}" destId="{70D89292-8841-4C3A-91FB-D5BB77F971DC}" srcOrd="0" destOrd="0" presId="urn:microsoft.com/office/officeart/2008/layout/BubblePictureList"/>
    <dgm:cxn modelId="{30B05EAA-2B10-4577-AC84-6EB26F6D08AE}" type="presParOf" srcId="{33B3953E-7137-46BE-99FF-5BF22360D881}" destId="{D6E1CF80-A3F8-471A-A05A-75A6A0933914}" srcOrd="2" destOrd="0" presId="urn:microsoft.com/office/officeart/2008/layout/BubblePictureList"/>
    <dgm:cxn modelId="{C1C241A1-7BFF-40E8-ABF2-1A0451BD2ABA}" type="presParOf" srcId="{33B3953E-7137-46BE-99FF-5BF22360D881}" destId="{BE99ECD5-E9F9-411F-8227-C3594497C5C4}" srcOrd="3" destOrd="0" presId="urn:microsoft.com/office/officeart/2008/layout/BubblePictureList"/>
    <dgm:cxn modelId="{7176486F-E93B-4558-97A5-92AC251149EC}" type="presParOf" srcId="{BE99ECD5-E9F9-411F-8227-C3594497C5C4}" destId="{5EF11CD5-FCDA-4654-8C0B-8C607CD4D56B}" srcOrd="0" destOrd="0" presId="urn:microsoft.com/office/officeart/2008/layout/BubblePictureList"/>
    <dgm:cxn modelId="{16F21FD9-ACEB-40F1-A41C-F527AC14D6EA}" type="presParOf" srcId="{33B3953E-7137-46BE-99FF-5BF22360D881}" destId="{B5A6FA87-E14F-4CAE-8AE5-49650EAA5AD6}" srcOrd="4" destOrd="0" presId="urn:microsoft.com/office/officeart/2008/layout/BubblePictureList"/>
    <dgm:cxn modelId="{E723ACF0-589C-4DA1-9EAF-717DAE5BA4C8}" type="presParOf" srcId="{33B3953E-7137-46BE-99FF-5BF22360D881}" destId="{6F29CA2B-A12E-4C9B-8931-79850399337E}" srcOrd="5" destOrd="0" presId="urn:microsoft.com/office/officeart/2008/layout/BubblePictureList"/>
    <dgm:cxn modelId="{7C3CE70A-0740-41F4-B529-31F8D13FC70A}" type="presParOf" srcId="{6F29CA2B-A12E-4C9B-8931-79850399337E}" destId="{041A6D73-35D0-4DF3-97DF-C09AAB201D89}" srcOrd="0" destOrd="0" presId="urn:microsoft.com/office/officeart/2008/layout/BubblePictureList"/>
    <dgm:cxn modelId="{4C51E1B0-E800-4605-90EB-509531C7EFDE}" type="presParOf" srcId="{33B3953E-7137-46BE-99FF-5BF22360D881}" destId="{55B85845-93DE-4BDF-8B8F-BFDFC47ED4A7}" srcOrd="6" destOrd="0" presId="urn:microsoft.com/office/officeart/2008/layout/BubblePictureList"/>
    <dgm:cxn modelId="{5B1CF0AE-CE73-4C94-A5E7-639BC9824ACB}" type="presParOf" srcId="{55B85845-93DE-4BDF-8B8F-BFDFC47ED4A7}" destId="{25FB3E10-2475-4AD7-8C67-E70C7C15CC52}" srcOrd="0" destOrd="0" presId="urn:microsoft.com/office/officeart/2008/layout/BubblePictureList"/>
    <dgm:cxn modelId="{E5D63FCE-5D7F-4CCF-A793-B116A7FF674E}" type="presParOf" srcId="{33B3953E-7137-46BE-99FF-5BF22360D881}" destId="{81499131-A35A-426D-ACAB-0E0A1B1A2F00}" srcOrd="7" destOrd="0" presId="urn:microsoft.com/office/officeart/2008/layout/BubblePictureList"/>
    <dgm:cxn modelId="{C512550F-D014-475E-BC19-B0F4EB211E51}" type="presParOf" srcId="{81499131-A35A-426D-ACAB-0E0A1B1A2F00}" destId="{BB949CD8-518D-4E72-B01F-DFE05B9DEF8C}" srcOrd="0" destOrd="0" presId="urn:microsoft.com/office/officeart/2008/layout/BubblePictureList"/>
    <dgm:cxn modelId="{84A8AA06-71ED-4AB6-A24F-C96156C014C9}" type="presParOf" srcId="{33B3953E-7137-46BE-99FF-5BF22360D881}" destId="{A6002D1E-CCC3-458E-AC97-36C511394904}" srcOrd="8" destOrd="0" presId="urn:microsoft.com/office/officeart/2008/layout/BubblePictureList"/>
    <dgm:cxn modelId="{1E848D78-0666-4FD6-8CF6-5142FF252DF6}" type="presParOf" srcId="{33B3953E-7137-46BE-99FF-5BF22360D881}" destId="{DB2FE29C-350D-42D1-8C02-FBCD5436E72F}" srcOrd="9" destOrd="0" presId="urn:microsoft.com/office/officeart/2008/layout/BubblePictureList"/>
    <dgm:cxn modelId="{7EEF3DE5-16D9-47F8-8EF9-B3552C847739}" type="presParOf" srcId="{33B3953E-7137-46BE-99FF-5BF22360D881}" destId="{5A3338CD-FE01-4A66-8D19-595A1CE0AB21}" srcOrd="10" destOrd="0" presId="urn:microsoft.com/office/officeart/2008/layout/BubblePictureList"/>
    <dgm:cxn modelId="{A68F3797-07F4-4481-A970-ADADD9795BD9}" type="presParOf" srcId="{33B3953E-7137-46BE-99FF-5BF22360D881}" destId="{09BE3069-5FDE-47A7-809E-646A61780C21}" srcOrd="11" destOrd="0" presId="urn:microsoft.com/office/officeart/2008/layout/BubblePictureList"/>
    <dgm:cxn modelId="{4DA3A621-D591-4F03-9255-17674211A8D3}" type="presParOf" srcId="{09BE3069-5FDE-47A7-809E-646A61780C21}" destId="{04A070B0-EA10-462C-B1CB-39A0E40F63C3}" srcOrd="0" destOrd="0" presId="urn:microsoft.com/office/officeart/2008/layout/BubblePictureList"/>
    <dgm:cxn modelId="{CCFB9227-3ED6-4A9E-9D4C-DB88F0AE64F7}" type="presParOf" srcId="{33B3953E-7137-46BE-99FF-5BF22360D881}" destId="{031FF84D-AB51-42A6-848D-6F757908370A}" srcOrd="12" destOrd="0" presId="urn:microsoft.com/office/officeart/2008/layout/BubblePictureList"/>
    <dgm:cxn modelId="{70995D55-4499-4306-84AC-F1576DD42E12}" type="presParOf" srcId="{031FF84D-AB51-42A6-848D-6F757908370A}" destId="{4CD59E31-B6F5-4CC3-8112-3055C493434E}" srcOrd="0" destOrd="0" presId="urn:microsoft.com/office/officeart/2008/layout/BubblePictureList"/>
    <dgm:cxn modelId="{C90C7C9C-5652-4843-979B-7F46411AE54F}" type="presParOf" srcId="{33B3953E-7137-46BE-99FF-5BF22360D881}" destId="{BD954652-DDC2-492F-BD43-0E60AC44480D}" srcOrd="13" destOrd="0" presId="urn:microsoft.com/office/officeart/2008/layout/BubblePictureList"/>
    <dgm:cxn modelId="{F2C985B8-B29C-4306-87EE-B172F7C1520C}" type="presParOf" srcId="{33B3953E-7137-46BE-99FF-5BF22360D881}" destId="{1EB68F3C-F2B4-4FB0-B9FF-12D678BE6209}" srcOrd="14" destOrd="0" presId="urn:microsoft.com/office/officeart/2008/layout/BubblePictureList"/>
    <dgm:cxn modelId="{064CFCA8-6A93-4C61-ACEE-6FDBCE3534B4}" type="presParOf" srcId="{33B3953E-7137-46BE-99FF-5BF22360D881}" destId="{86EF743E-DBC7-42ED-A6E8-3E7CFFD70EB6}" srcOrd="15" destOrd="0" presId="urn:microsoft.com/office/officeart/2008/layout/BubblePictureList"/>
    <dgm:cxn modelId="{25D07447-CDA9-431A-B949-89D4099EB072}" type="presParOf" srcId="{86EF743E-DBC7-42ED-A6E8-3E7CFFD70EB6}" destId="{45E9CE3E-64D7-41E6-BD83-81B02C5CD539}" srcOrd="0" destOrd="0" presId="urn:microsoft.com/office/officeart/2008/layout/BubblePictureList"/>
    <dgm:cxn modelId="{8B366671-FAB6-46A6-9AD0-460A7356D126}" type="presParOf" srcId="{33B3953E-7137-46BE-99FF-5BF22360D881}" destId="{909A8E03-5F37-4EE8-B845-F21E88148F72}" srcOrd="16" destOrd="0" presId="urn:microsoft.com/office/officeart/2008/layout/BubblePictureList"/>
    <dgm:cxn modelId="{370B9D96-B6FD-48A6-A038-32AC89A4A821}" type="presParOf" srcId="{909A8E03-5F37-4EE8-B845-F21E88148F72}" destId="{E08331B5-A555-4677-AA56-55590097F9FC}" srcOrd="0" destOrd="0" presId="urn:microsoft.com/office/officeart/2008/layout/BubblePictureList"/>
    <dgm:cxn modelId="{59940B9D-5E2D-4845-B485-9C6D9EEE341C}" type="presParOf" srcId="{33B3953E-7137-46BE-99FF-5BF22360D881}" destId="{EB09A980-74B4-4DA4-BEE7-87BF611B3ECF}" srcOrd="17" destOrd="0" presId="urn:microsoft.com/office/officeart/2008/layout/BubblePictureList"/>
    <dgm:cxn modelId="{AB24591F-8489-4547-BECE-DF4CFF514500}" type="presParOf" srcId="{33B3953E-7137-46BE-99FF-5BF22360D881}" destId="{E6686BCB-85FF-499F-879B-443C022D4602}" srcOrd="18" destOrd="0" presId="urn:microsoft.com/office/officeart/2008/layout/BubblePictureList"/>
    <dgm:cxn modelId="{43C81C89-6CDF-4893-89F7-F8DE04DBCBD7}" type="presParOf" srcId="{E6686BCB-85FF-499F-879B-443C022D4602}" destId="{EEAA518A-EBF3-4A8F-9185-8EEDB1156D32}" srcOrd="0" destOrd="0" presId="urn:microsoft.com/office/officeart/2008/layout/BubblePictureList"/>
    <dgm:cxn modelId="{CF2765F3-6315-41C3-BF37-79194F5234C2}" type="presParOf" srcId="{33B3953E-7137-46BE-99FF-5BF22360D881}" destId="{0F49D3CE-B927-461C-8AC2-0ECB25EA4754}" srcOrd="19" destOrd="0" presId="urn:microsoft.com/office/officeart/2008/layout/BubblePictureList"/>
    <dgm:cxn modelId="{76A87194-5EF0-45B4-A6CE-E3B1AAD95913}" type="presParOf" srcId="{33B3953E-7137-46BE-99FF-5BF22360D881}" destId="{AD44F5F0-C41E-4EB6-9455-62C8EBE4DE05}" srcOrd="20" destOrd="0" presId="urn:microsoft.com/office/officeart/2008/layout/BubblePictureList"/>
    <dgm:cxn modelId="{8D1AFC40-8049-488B-A261-CB18F1F32D95}" type="presParOf" srcId="{AD44F5F0-C41E-4EB6-9455-62C8EBE4DE05}" destId="{369CBA9A-7A18-43A3-8334-1ECA2C6C8EA7}" srcOrd="0" destOrd="0" presId="urn:microsoft.com/office/officeart/2008/layout/BubblePictureList"/>
    <dgm:cxn modelId="{37977A25-525C-47A1-965D-D2CE0CDB5EB3}" type="presParOf" srcId="{33B3953E-7137-46BE-99FF-5BF22360D881}" destId="{B85E7A64-E0E1-4DF8-8DB7-27BDDAACAF7E}" srcOrd="21" destOrd="0" presId="urn:microsoft.com/office/officeart/2008/layout/BubblePictureList"/>
    <dgm:cxn modelId="{BE994F11-4A0D-4349-9C23-AFA7BC7EB85D}" type="presParOf" srcId="{33B3953E-7137-46BE-99FF-5BF22360D881}" destId="{1BED4FB1-D365-4419-8653-529687D0D9C1}" srcOrd="22" destOrd="0" presId="urn:microsoft.com/office/officeart/2008/layout/BubblePictureList"/>
    <dgm:cxn modelId="{6B96F8D3-1954-462A-B7F0-7B587342B85B}" type="presParOf" srcId="{1BED4FB1-D365-4419-8653-529687D0D9C1}" destId="{A2B7F109-BE84-48FF-A024-FA539B5DEC63}" srcOrd="0" destOrd="0" presId="urn:microsoft.com/office/officeart/2008/layout/Bubble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89292-8841-4C3A-91FB-D5BB77F971DC}">
      <dsp:nvSpPr>
        <dsp:cNvPr id="0" name=""/>
        <dsp:cNvSpPr/>
      </dsp:nvSpPr>
      <dsp:spPr>
        <a:xfrm>
          <a:off x="2487265" y="2401929"/>
          <a:ext cx="1312538" cy="131269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1CF80-A3F8-471A-A05A-75A6A0933914}">
      <dsp:nvSpPr>
        <dsp:cNvPr id="0" name=""/>
        <dsp:cNvSpPr/>
      </dsp:nvSpPr>
      <dsp:spPr>
        <a:xfrm>
          <a:off x="3324400" y="1435040"/>
          <a:ext cx="389729" cy="389222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F11CD5-FCDA-4654-8C0B-8C607CD4D56B}">
      <dsp:nvSpPr>
        <dsp:cNvPr id="0" name=""/>
        <dsp:cNvSpPr/>
      </dsp:nvSpPr>
      <dsp:spPr>
        <a:xfrm>
          <a:off x="2533741" y="2452246"/>
          <a:ext cx="1211746" cy="12115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1A6D73-35D0-4DF3-97DF-C09AAB201D89}">
      <dsp:nvSpPr>
        <dsp:cNvPr id="0" name=""/>
        <dsp:cNvSpPr/>
      </dsp:nvSpPr>
      <dsp:spPr>
        <a:xfrm>
          <a:off x="3894996" y="2649571"/>
          <a:ext cx="686507" cy="6866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FB3E10-2475-4AD7-8C67-E70C7C15CC52}">
      <dsp:nvSpPr>
        <dsp:cNvPr id="0" name=""/>
        <dsp:cNvSpPr/>
      </dsp:nvSpPr>
      <dsp:spPr>
        <a:xfrm>
          <a:off x="3935313" y="2690022"/>
          <a:ext cx="605873" cy="605785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949CD8-518D-4E72-B01F-DFE05B9DEF8C}">
      <dsp:nvSpPr>
        <dsp:cNvPr id="0" name=""/>
        <dsp:cNvSpPr/>
      </dsp:nvSpPr>
      <dsp:spPr>
        <a:xfrm>
          <a:off x="3626217" y="1680709"/>
          <a:ext cx="880812" cy="88055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FE29C-350D-42D1-8C02-FBCD5436E72F}">
      <dsp:nvSpPr>
        <dsp:cNvPr id="0" name=""/>
        <dsp:cNvSpPr/>
      </dsp:nvSpPr>
      <dsp:spPr>
        <a:xfrm>
          <a:off x="4697414" y="72023"/>
          <a:ext cx="288377" cy="288586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3338CD-FE01-4A66-8D19-595A1CE0AB21}">
      <dsp:nvSpPr>
        <dsp:cNvPr id="0" name=""/>
        <dsp:cNvSpPr/>
      </dsp:nvSpPr>
      <dsp:spPr>
        <a:xfrm>
          <a:off x="5130261" y="0"/>
          <a:ext cx="144468" cy="144046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070B0-EA10-462C-B1CB-39A0E40F63C3}">
      <dsp:nvSpPr>
        <dsp:cNvPr id="0" name=""/>
        <dsp:cNvSpPr/>
      </dsp:nvSpPr>
      <dsp:spPr>
        <a:xfrm>
          <a:off x="3672693" y="1727080"/>
          <a:ext cx="787859" cy="78732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D59E31-B6F5-4CC3-8112-3055C493434E}">
      <dsp:nvSpPr>
        <dsp:cNvPr id="0" name=""/>
        <dsp:cNvSpPr/>
      </dsp:nvSpPr>
      <dsp:spPr>
        <a:xfrm>
          <a:off x="3724769" y="897331"/>
          <a:ext cx="617632" cy="6171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68F3C-F2B4-4FB0-B9FF-12D678BE6209}">
      <dsp:nvSpPr>
        <dsp:cNvPr id="0" name=""/>
        <dsp:cNvSpPr/>
      </dsp:nvSpPr>
      <dsp:spPr>
        <a:xfrm>
          <a:off x="4290326" y="4543883"/>
          <a:ext cx="389729" cy="389222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9CE3E-64D7-41E6-BD83-81B02C5CD539}">
      <dsp:nvSpPr>
        <dsp:cNvPr id="0" name=""/>
        <dsp:cNvSpPr/>
      </dsp:nvSpPr>
      <dsp:spPr>
        <a:xfrm>
          <a:off x="3761167" y="933343"/>
          <a:ext cx="544838" cy="544614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8331B5-A555-4677-AA56-55590097F9FC}">
      <dsp:nvSpPr>
        <dsp:cNvPr id="0" name=""/>
        <dsp:cNvSpPr/>
      </dsp:nvSpPr>
      <dsp:spPr>
        <a:xfrm>
          <a:off x="4157616" y="320158"/>
          <a:ext cx="572275" cy="5722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AA518A-EBF3-4A8F-9185-8EEDB1156D32}">
      <dsp:nvSpPr>
        <dsp:cNvPr id="0" name=""/>
        <dsp:cNvSpPr/>
      </dsp:nvSpPr>
      <dsp:spPr>
        <a:xfrm>
          <a:off x="4191213" y="353703"/>
          <a:ext cx="505081" cy="50465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9CBA9A-7A18-43A3-8334-1ECA2C6C8EA7}">
      <dsp:nvSpPr>
        <dsp:cNvPr id="0" name=""/>
        <dsp:cNvSpPr/>
      </dsp:nvSpPr>
      <dsp:spPr>
        <a:xfrm>
          <a:off x="3352958" y="3678123"/>
          <a:ext cx="983844" cy="9841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5E7A64-E0E1-4DF8-8DB7-27BDDAACAF7E}">
      <dsp:nvSpPr>
        <dsp:cNvPr id="0" name=""/>
        <dsp:cNvSpPr/>
      </dsp:nvSpPr>
      <dsp:spPr>
        <a:xfrm>
          <a:off x="4650938" y="3317513"/>
          <a:ext cx="216143" cy="216563"/>
        </a:xfrm>
        <a:prstGeom prst="donut">
          <a:avLst>
            <a:gd name="adj" fmla="val 746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B7F109-BE84-48FF-A024-FA539B5DEC63}">
      <dsp:nvSpPr>
        <dsp:cNvPr id="0" name=""/>
        <dsp:cNvSpPr/>
      </dsp:nvSpPr>
      <dsp:spPr>
        <a:xfrm>
          <a:off x="3405034" y="3729921"/>
          <a:ext cx="880252" cy="880066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12700" extrusionH="12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03E4EE-1E33-458E-A5A0-F23305ACEE16}">
      <dsp:nvSpPr>
        <dsp:cNvPr id="0" name=""/>
        <dsp:cNvSpPr/>
      </dsp:nvSpPr>
      <dsp:spPr>
        <a:xfrm>
          <a:off x="1189285" y="1727080"/>
          <a:ext cx="1947529" cy="6166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" numCol="1" spcCol="1270" anchor="b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Demographic</a:t>
          </a:r>
          <a:endParaRPr lang="el-GR" sz="19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189285" y="1727080"/>
        <a:ext cx="1947529" cy="616638"/>
      </dsp:txXfrm>
    </dsp:sp>
    <dsp:sp modelId="{B5A6FA87-E14F-4CAE-8AE5-49650EAA5AD6}">
      <dsp:nvSpPr>
        <dsp:cNvPr id="0" name=""/>
        <dsp:cNvSpPr/>
      </dsp:nvSpPr>
      <dsp:spPr>
        <a:xfrm>
          <a:off x="4723172" y="2690022"/>
          <a:ext cx="1947529" cy="605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Public spending</a:t>
          </a:r>
          <a:endParaRPr lang="el-GR" sz="19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723172" y="2690022"/>
        <a:ext cx="1947529" cy="605785"/>
      </dsp:txXfrm>
    </dsp:sp>
    <dsp:sp modelId="{A6002D1E-CCC3-458E-AC97-36C511394904}">
      <dsp:nvSpPr>
        <dsp:cNvPr id="0" name=""/>
        <dsp:cNvSpPr/>
      </dsp:nvSpPr>
      <dsp:spPr>
        <a:xfrm>
          <a:off x="4650938" y="1727080"/>
          <a:ext cx="1947529" cy="787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Educational</a:t>
          </a:r>
          <a:endParaRPr lang="el-GR" sz="19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650938" y="1727080"/>
        <a:ext cx="1947529" cy="787323"/>
      </dsp:txXfrm>
    </dsp:sp>
    <dsp:sp modelId="{BD954652-DDC2-492F-BD43-0E60AC44480D}">
      <dsp:nvSpPr>
        <dsp:cNvPr id="0" name=""/>
        <dsp:cNvSpPr/>
      </dsp:nvSpPr>
      <dsp:spPr>
        <a:xfrm>
          <a:off x="4480711" y="933343"/>
          <a:ext cx="1947529" cy="5446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Geospatial</a:t>
          </a:r>
          <a:endParaRPr lang="el-GR" sz="19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480711" y="933343"/>
        <a:ext cx="1947529" cy="544614"/>
      </dsp:txXfrm>
    </dsp:sp>
    <dsp:sp modelId="{EB09A980-74B4-4DA4-BEE7-87BF611B3ECF}">
      <dsp:nvSpPr>
        <dsp:cNvPr id="0" name=""/>
        <dsp:cNvSpPr/>
      </dsp:nvSpPr>
      <dsp:spPr>
        <a:xfrm>
          <a:off x="4841323" y="353703"/>
          <a:ext cx="1947529" cy="504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>
              <a:latin typeface="Calibri" panose="020F0502020204030204" pitchFamily="34" charset="0"/>
              <a:cs typeface="Calibri" panose="020F0502020204030204" pitchFamily="34" charset="0"/>
            </a:rPr>
            <a:t>Weather / climate</a:t>
          </a:r>
          <a:endParaRPr lang="el-GR" sz="1900" b="1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841323" y="353703"/>
        <a:ext cx="1947529" cy="504656"/>
      </dsp:txXfrm>
    </dsp:sp>
    <dsp:sp modelId="{0F49D3CE-B927-461C-8AC2-0ECB25EA4754}">
      <dsp:nvSpPr>
        <dsp:cNvPr id="0" name=""/>
        <dsp:cNvSpPr/>
      </dsp:nvSpPr>
      <dsp:spPr>
        <a:xfrm>
          <a:off x="1298476" y="3729921"/>
          <a:ext cx="1947529" cy="8800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Public </a:t>
          </a:r>
          <a:r>
            <a:rPr lang="en-US" sz="1900" b="1" kern="1200" dirty="0" smtClean="0">
              <a:latin typeface="Calibri" panose="020F0502020204030204" pitchFamily="34" charset="0"/>
              <a:cs typeface="Calibri" panose="020F0502020204030204" pitchFamily="34" charset="0"/>
            </a:rPr>
            <a:t>health </a:t>
          </a:r>
          <a:r>
            <a:rPr lang="en-US" sz="1900" b="1" kern="1200" dirty="0">
              <a:latin typeface="Calibri" panose="020F0502020204030204" pitchFamily="34" charset="0"/>
              <a:cs typeface="Calibri" panose="020F0502020204030204" pitchFamily="34" charset="0"/>
            </a:rPr>
            <a:t>and insurance</a:t>
          </a:r>
          <a:endParaRPr lang="el-GR" sz="19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298476" y="3729921"/>
        <a:ext cx="1947529" cy="8800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ubblePictureList">
  <dgm:title val=""/>
  <dgm:desc val=""/>
  <dgm:catLst>
    <dgm:cat type="picture" pri="22000"/>
    <dgm:cat type="pictureconvert" pri="2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8"/>
      <dgm:chPref val="8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7423"/>
        </dgm:alg>
        <dgm:choose name="Name3">
          <dgm:if name="Name4" func="var" arg="dir" op="equ" val="norm">
            <dgm:constrLst>
              <dgm:constr type="primFontSz" for="des" ptType="node" op="equ" val="65"/>
              <dgm:constr type="l" for="ch" forName="parent_text_1" refType="w" fact="0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4305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.8709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4457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if>
          <dgm:else name="Name5">
            <dgm:constrLst>
              <dgm:constr type="primFontSz" for="des" ptType="node" op="equ" val="65"/>
              <dgm:constr type="l" for="ch" forName="parent_text_1" refType="w" fact="0.3543"/>
              <dgm:constr type="t" for="ch" forName="parent_text_1" refType="h" fact="0"/>
              <dgm:constr type="w" for="ch" forName="parent_text_1" refType="w" fact="0.6457"/>
              <dgm:constr type="h" for="ch" forName="parent_text_1" refType="h" fact="0.225"/>
              <dgm:constr type="l" for="ch" forName="image_accent_1" refType="w" fact="0.1344"/>
              <dgm:constr type="t" for="ch" forName="image_accent_1" refType="h" fact="0.2417"/>
              <dgm:constr type="w" for="ch" forName="image_accent_1" refType="w" fact="0.4352"/>
              <dgm:constr type="h" for="ch" forName="image_accent_1" refType="h" fact="0.7583"/>
              <dgm:constr type="l" for="ch" forName="accent_1" refType="w" fact="0"/>
              <dgm:constr type="t" for="ch" forName="accent_1" refType="h" fact="0.1491"/>
              <dgm:constr type="w" for="ch" forName="accent_1" refType="w" fact="0.1291"/>
              <dgm:constr type="h" for="ch" forName="accent_1" refType="h" fact="0.225"/>
              <dgm:constr type="l" for="ch" forName="image_1" refType="w" fact="0.1525"/>
              <dgm:constr type="t" for="ch" forName="image_1" refType="h" fact="0.2709"/>
              <dgm:constr type="w" for="ch" forName="image_1" refType="w" fact="0.4018"/>
              <dgm:constr type="h" for="ch" forName="image_1" refType="h" fact="0.7"/>
            </dgm:constrLst>
          </dgm:else>
        </dgm:choose>
      </dgm:if>
      <dgm:if name="Name6" axis="ch" ptType="node" func="cnt" op="equ" val="2">
        <dgm:alg type="composite">
          <dgm:param type="ar" val="3.193"/>
        </dgm:alg>
        <dgm:choose name="Name7">
          <dgm:if name="Name8" func="var" arg="dir" op="equ" val="norm">
            <dgm:constrLst>
              <dgm:constr type="primFontSz" for="des" ptType="node" op="equ" val="65"/>
              <dgm:constr type="l" for="ch" forName="image_accent_1" refType="w" fact="0.2342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2434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parent_text_1" refType="w" fact="0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image_accent_2" refType="w" fact="0.5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5074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2" refType="w" fact="0.6447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accent_1" refType="w" fact="0.6316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if>
          <dgm:else name="Name9">
            <dgm:constrLst>
              <dgm:constr type="primFontSz" for="des" ptType="node" op="equ" val="65"/>
              <dgm:constr type="l" for="ch" forName="image_accent_2" refType="w" fact="0.3747"/>
              <dgm:constr type="t" for="ch" forName="image_accent_2" refType="h" fact="0.3883"/>
              <dgm:constr type="w" for="ch" forName="image_accent_2" refType="w" fact="0.1253"/>
              <dgm:constr type="h" for="ch" forName="image_accent_2" refType="h" fact="0.4"/>
              <dgm:constr type="l" for="ch" forName="image_2" refType="w" fact="0.3821"/>
              <dgm:constr type="t" for="ch" forName="image_2" refType="h" fact="0.4118"/>
              <dgm:constr type="w" for="ch" forName="image_2" refType="w" fact="0.1105"/>
              <dgm:constr type="h" for="ch" forName="image_2" refType="h" fact="0.3529"/>
              <dgm:constr type="l" for="ch" forName="parent_text_1" refType="w" fact="0.6447"/>
              <dgm:constr type="t" for="ch" forName="parent_text_1" refType="h" fact="0"/>
              <dgm:constr type="w" for="ch" forName="parent_text_1" refType="w" fact="0.3553"/>
              <dgm:constr type="h" for="ch" forName="parent_text_1" refType="h" fact="0.215"/>
              <dgm:constr type="l" for="ch" forName="parent_text_2" refType="w" fact="0"/>
              <dgm:constr type="t" for="ch" forName="parent_text_2" refType="h" fact="0.4118"/>
              <dgm:constr type="w" for="ch" forName="parent_text_2" refType="w" fact="0.3553"/>
              <dgm:constr type="h" for="ch" forName="parent_text_2" refType="h" fact="0.3529"/>
              <dgm:constr type="l" for="ch" forName="image_accent_1" refType="w" fact="0.5263"/>
              <dgm:constr type="t" for="ch" forName="image_accent_1" refType="h" fact="0.2354"/>
              <dgm:constr type="w" for="ch" forName="image_accent_1" refType="w" fact="0.2394"/>
              <dgm:constr type="h" for="ch" forName="image_accent_1" refType="h" fact="0.7646"/>
              <dgm:constr type="l" for="ch" forName="image_1" refType="w" fact="0.5355"/>
              <dgm:constr type="t" for="ch" forName="image_1" refType="h" fact="0.2648"/>
              <dgm:constr type="w" for="ch" forName="image_1" refType="w" fact="0.2211"/>
              <dgm:constr type="h" for="ch" forName="image_1" refType="h" fact="0.7058"/>
              <dgm:constr type="l" for="ch" forName="accent_1" refType="w" fact="0.3289"/>
              <dgm:constr type="t" for="ch" forName="accent_1" refType="h" fact="0.7899"/>
              <dgm:constr type="w" for="ch" forName="accent_1" refType="w" fact="0.0395"/>
              <dgm:constr type="h" for="ch" forName="accent_1" refType="h" fact="0.126"/>
            </dgm:constrLst>
          </dgm:else>
        </dgm:choose>
      </dgm:if>
      <dgm:if name="Name10" axis="ch" ptType="node" func="cnt" op="equ" val="3">
        <dgm:alg type="composite">
          <dgm:param type="ar" val="2.4052"/>
        </dgm:alg>
        <dgm:choose name="Name11">
          <dgm:if name="Name12" func="var" arg="dir" op="equ" val="norm">
            <dgm:constrLst>
              <dgm:constr type="primFontSz" for="des" ptType="node" op="equ" val="65"/>
              <dgm:constr type="l" for="ch" forName="accent_3" refType="w" fact="0.6316"/>
              <dgm:constr type="t" for="ch" forName="accent_3" refType="h" fact="0.8355"/>
              <dgm:constr type="w" for="ch" forName="accent_3" refType="w" fact="0.0395"/>
              <dgm:constr type="h" for="ch" forName="accent_3" refType="h" fact="0.0949"/>
              <dgm:constr type="l" for="ch" forName="image_accent_2" refType="w" fact="0.4936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501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4446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531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2368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246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1" refType="w" fact="0.3895"/>
              <dgm:constr type="t" for="ch" forName="accent_1" refType="h" fact="0"/>
              <dgm:constr type="w" for="ch" forName="accent_1" refType="w" fact="0.0711"/>
              <dgm:constr type="h" for="ch" forName="accent_1" refType="h" fact="0.1709"/>
              <dgm:constr type="l" for="ch" forName="parent_text_2" refType="w" fact="0.6447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parent_text_3" refType="w" fact="0.6316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accent_2" refType="w" fact="0.5789"/>
              <dgm:constr type="t" for="ch" forName="accent_2" refType="h" fact="0.0127"/>
              <dgm:constr type="w" for="ch" forName="accent_2" refType="w" fact="0.0526"/>
              <dgm:constr type="h" for="ch" forName="accent_2" refType="h" fact="0.1266"/>
            </dgm:constrLst>
          </dgm:if>
          <dgm:else name="Name13">
            <dgm:constrLst>
              <dgm:constr type="primFontSz" for="des" ptType="node" op="equ" val="65"/>
              <dgm:constr type="l" for="ch" forName="accent_1" refType="w" fact="0.3289"/>
              <dgm:constr type="t" for="ch" forName="accent_1" refType="h" fact="0.8355"/>
              <dgm:constr type="w" for="ch" forName="accent_1" refType="w" fact="0.0395"/>
              <dgm:constr type="h" for="ch" forName="accent_1" refType="h" fact="0.0949"/>
              <dgm:constr type="l" for="ch" forName="image_accent_2" refType="w" fact="0.3811"/>
              <dgm:constr type="t" for="ch" forName="image_accent_2" refType="h" fact="0.5329"/>
              <dgm:constr type="w" for="ch" forName="image_accent_2" refType="w" fact="0.1253"/>
              <dgm:constr type="h" for="ch" forName="image_accent_2" refType="h" fact="0.3013"/>
              <dgm:constr type="l" for="ch" forName="image_2" refType="w" fact="0.3885"/>
              <dgm:constr type="t" for="ch" forName="image_2" refType="h" fact="0.5507"/>
              <dgm:constr type="w" for="ch" forName="image_2" refType="w" fact="0.1105"/>
              <dgm:constr type="h" for="ch" forName="image_2" refType="h" fact="0.2658"/>
              <dgm:constr type="l" for="ch" forName="image_accent_3" refType="w" fact="0.3947"/>
              <dgm:constr type="t" for="ch" forName="image_accent_3" refType="h" fact="0.1076"/>
              <dgm:constr type="w" for="ch" forName="image_accent_3" refType="w" fact="0.1606"/>
              <dgm:constr type="h" for="ch" forName="image_accent_3" refType="h" fact="0.3864"/>
              <dgm:constr type="l" for="ch" forName="image_3" refType="w" fact="0.4032"/>
              <dgm:constr type="t" for="ch" forName="image_3" refType="h" fact="0.128"/>
              <dgm:constr type="w" for="ch" forName="image_3" refType="w" fact="0.1437"/>
              <dgm:constr type="h" for="ch" forName="image_3" refType="h" fact="0.3456"/>
              <dgm:constr type="l" for="ch" forName="image_accent_1" refType="w" fact="0.5237"/>
              <dgm:constr type="t" for="ch" forName="image_accent_1" refType="h" fact="0.4241"/>
              <dgm:constr type="w" for="ch" forName="image_accent_1" refType="w" fact="0.2394"/>
              <dgm:constr type="h" for="ch" forName="image_accent_1" refType="h" fact="0.5759"/>
              <dgm:constr type="l" for="ch" forName="image_1" refType="w" fact="0.5329"/>
              <dgm:constr type="t" for="ch" forName="image_1" refType="h" fact="0.4462"/>
              <dgm:constr type="w" for="ch" forName="image_1" refType="w" fact="0.2211"/>
              <dgm:constr type="h" for="ch" forName="image_1" refType="h" fact="0.5317"/>
              <dgm:constr type="l" for="ch" forName="parent_text_1" refType="w" fact="0.6447"/>
              <dgm:constr type="t" for="ch" forName="parent_text_1" refType="h" fact="0.128"/>
              <dgm:constr type="w" for="ch" forName="parent_text_1" refType="w" fact="0.3553"/>
              <dgm:constr type="h" for="ch" forName="parent_text_1" refType="h" fact="0.2775"/>
              <dgm:constr type="l" for="ch" forName="accent_2" refType="w" fact="0.5395"/>
              <dgm:constr type="t" for="ch" forName="accent_2" refType="h" fact="0"/>
              <dgm:constr type="w" for="ch" forName="accent_2" refType="w" fact="0.0711"/>
              <dgm:constr type="h" for="ch" forName="accent_2" refType="h" fact="0.1709"/>
              <dgm:constr type="l" for="ch" forName="parent_text_3" refType="w" fact="0.0132"/>
              <dgm:constr type="t" for="ch" forName="parent_text_3" refType="h" fact="0.128"/>
              <dgm:constr type="w" for="ch" forName="parent_text_3" refType="w" fact="0.3553"/>
              <dgm:constr type="h" for="ch" forName="parent_text_3" refType="h" fact="0.3456"/>
              <dgm:constr type="l" for="ch" forName="parent_text_2" refType="w" fact="0"/>
              <dgm:constr type="t" for="ch" forName="parent_text_2" refType="h" fact="0.5507"/>
              <dgm:constr type="w" for="ch" forName="parent_text_2" refType="w" fact="0.3553"/>
              <dgm:constr type="h" for="ch" forName="parent_text_2" refType="h" fact="0.2658"/>
              <dgm:constr type="l" for="ch" forName="accent_3" refType="w" fact="0.3684"/>
              <dgm:constr type="t" for="ch" forName="accent_3" refType="h" fact="0.0127"/>
              <dgm:constr type="w" for="ch" forName="accent_3" refType="w" fact="0.0526"/>
              <dgm:constr type="h" for="ch" forName="accent_3" refType="h" fact="0.1266"/>
            </dgm:constrLst>
          </dgm:else>
        </dgm:choose>
      </dgm:if>
      <dgm:if name="Name14" axis="ch" ptType="node" func="cnt" op="equ" val="4">
        <dgm:alg type="composite">
          <dgm:param type="ar" val="1.6704"/>
        </dgm:alg>
        <dgm:choose name="Name15">
          <dgm:if name="Name16" func="var" arg="dir" op="equ" val="norm">
            <dgm:constrLst>
              <dgm:constr type="primFontSz" for="des" ptType="node" op="equ" val="65"/>
              <dgm:constr type="l" for="ch" forName="image_accent_4" refType="w" fact="0.4626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692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4936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501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4446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531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2368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246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38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6316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.6447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5347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6005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6005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6268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if>
          <dgm:else name="Name17">
            <dgm:constrLst>
              <dgm:constr type="primFontSz" for="des" ptType="node" op="equ" val="65"/>
              <dgm:constr type="l" for="ch" forName="image_accent_4" refType="w" fact="0.4248"/>
              <dgm:constr type="t" for="ch" forName="image_accent_4" refType="h" fact="0.1415"/>
              <dgm:constr type="w" for="ch" forName="image_accent_4" refType="w" fact="0.1126"/>
              <dgm:constr type="h" for="ch" forName="image_accent_4" refType="h" fact="0.1881"/>
              <dgm:constr type="l" for="ch" forName="image_4" refType="w" fact="0.4314"/>
              <dgm:constr type="t" for="ch" forName="image_4" refType="h" fact="0.1526"/>
              <dgm:constr type="w" for="ch" forName="image_4" refType="w" fact="0.0994"/>
              <dgm:constr type="h" for="ch" forName="image_4" refType="h" fact="0.166"/>
              <dgm:constr type="l" for="ch" forName="image_accent_2" refType="w" fact="0.3811"/>
              <dgm:constr type="t" for="ch" forName="image_accent_2" refType="h" fact="0.6756"/>
              <dgm:constr type="w" for="ch" forName="image_accent_2" refType="w" fact="0.1253"/>
              <dgm:constr type="h" for="ch" forName="image_accent_2" refType="h" fact="0.2092"/>
              <dgm:constr type="l" for="ch" forName="image_2" refType="w" fact="0.3885"/>
              <dgm:constr type="t" for="ch" forName="image_2" refType="h" fact="0.6879"/>
              <dgm:constr type="w" for="ch" forName="image_2" refType="w" fact="0.1105"/>
              <dgm:constr type="h" for="ch" forName="image_2" refType="h" fact="0.1846"/>
              <dgm:constr type="l" for="ch" forName="image_accent_3" refType="w" fact="0.3947"/>
              <dgm:constr type="t" for="ch" forName="image_accent_3" refType="h" fact="0.3802"/>
              <dgm:constr type="w" for="ch" forName="image_accent_3" refType="w" fact="0.1606"/>
              <dgm:constr type="h" for="ch" forName="image_accent_3" refType="h" fact="0.2683"/>
              <dgm:constr type="l" for="ch" forName="image_3" refType="w" fact="0.4032"/>
              <dgm:constr type="t" for="ch" forName="image_3" refType="h" fact="0.3944"/>
              <dgm:constr type="w" for="ch" forName="image_3" refType="w" fact="0.1437"/>
              <dgm:constr type="h" for="ch" forName="image_3" refType="h" fact="0.24"/>
              <dgm:constr type="l" for="ch" forName="image_accent_1" refType="w" fact="0.5237"/>
              <dgm:constr type="t" for="ch" forName="image_accent_1" refType="h" fact="0.6"/>
              <dgm:constr type="w" for="ch" forName="image_accent_1" refType="w" fact="0.2394"/>
              <dgm:constr type="h" for="ch" forName="image_accent_1" refType="h" fact="0.4"/>
              <dgm:constr type="l" for="ch" forName="image_1" refType="w" fact="0.5329"/>
              <dgm:constr type="t" for="ch" forName="image_1" refType="h" fact="0.6154"/>
              <dgm:constr type="w" for="ch" forName="image_1" refType="w" fact="0.2211"/>
              <dgm:constr type="h" for="ch" forName="image_1" refType="h" fact="0.3692"/>
              <dgm:constr type="l" for="ch" forName="parent_text_1" refType="w" fact="0.6447"/>
              <dgm:constr type="t" for="ch" forName="parent_text_1" refType="h" fact="0.3944"/>
              <dgm:constr type="w" for="ch" forName="parent_text_1" refType="w" fact="0.3553"/>
              <dgm:constr type="h" for="ch" forName="parent_text_1" refType="h" fact="0.1931"/>
              <dgm:constr type="l" for="ch" forName="accent_1" refType="w" fact="0.5395"/>
              <dgm:constr type="t" for="ch" forName="accent_1" refType="h" fact="0.3055"/>
              <dgm:constr type="w" for="ch" forName="accent_1" refType="w" fact="0.0711"/>
              <dgm:constr type="h" for="ch" forName="accent_1" refType="h" fact="0.1187"/>
              <dgm:constr type="l" for="ch" forName="parent_text_3" refType="w" fact="0.0132"/>
              <dgm:constr type="t" for="ch" forName="parent_text_3" refType="h" fact="0.3944"/>
              <dgm:constr type="w" for="ch" forName="parent_text_3" refType="w" fact="0.3553"/>
              <dgm:constr type="h" for="ch" forName="parent_text_3" refType="h" fact="0.24"/>
              <dgm:constr type="l" for="ch" forName="parent_text_2" refType="w" fact="0"/>
              <dgm:constr type="t" for="ch" forName="parent_text_2" refType="h" fact="0.6879"/>
              <dgm:constr type="w" for="ch" forName="parent_text_2" refType="w" fact="0.3553"/>
              <dgm:constr type="h" for="ch" forName="parent_text_2" refType="h" fact="0.1846"/>
              <dgm:constr type="l" for="ch" forName="accent_2" refType="w" fact="0.4126"/>
              <dgm:constr type="t" for="ch" forName="accent_2" refType="h" fact="0.044"/>
              <dgm:constr type="w" for="ch" forName="accent_2" refType="w" fact="0.0526"/>
              <dgm:constr type="h" for="ch" forName="accent_2" refType="h" fact="0.0879"/>
              <dgm:constr type="l" for="ch" forName="accent_3" refType="w" fact="0.3732"/>
              <dgm:constr type="t" for="ch" forName="accent_3" refType="h" fact="0"/>
              <dgm:constr type="w" for="ch" forName="accent_3" refType="w" fact="0.0263"/>
              <dgm:constr type="h" for="ch" forName="accent_3" refType="h" fact="0.044"/>
              <dgm:constr type="l" for="ch" forName="parent_text_4" refType="w" fact="0.0442"/>
              <dgm:constr type="t" for="ch" forName="parent_text_4" refType="h" fact="0.1526"/>
              <dgm:constr type="w" for="ch" forName="parent_text_4" refType="w" fact="0.3553"/>
              <dgm:constr type="h" for="ch" forName="parent_text_4" refType="h" fact="0.166"/>
              <dgm:constr type="l" for="ch" forName="accent_4" refType="w" fact="0.3337"/>
              <dgm:constr type="t" for="ch" forName="accent_4" refType="h" fact="0.8791"/>
              <dgm:constr type="w" for="ch" forName="accent_4" refType="w" fact="0.0395"/>
              <dgm:constr type="h" for="ch" forName="accent_4" refType="h" fact="0.0659"/>
            </dgm:constrLst>
          </dgm:else>
        </dgm:choose>
      </dgm:if>
      <dgm:if name="Name18" axis="ch" ptType="node" func="cnt" op="equ" val="5">
        <dgm:alg type="composite">
          <dgm:param type="ar" val="1.5076"/>
        </dgm:alg>
        <dgm:choose name="Name19">
          <dgm:if name="Name20" func="var" arg="dir" op="equ" val="norm">
            <dgm:constrLst>
              <dgm:constr type="primFontSz" for="des" ptType="node" op="equ" val="65"/>
              <dgm:constr type="l" for="ch" forName="image_accent_5" refType="w" fact="0.5301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5361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528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593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483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90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352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435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231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240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3813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6182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63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5878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6265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.6522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6136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if>
          <dgm:else name="Name21">
            <dgm:constrLst>
              <dgm:constr type="primFontSz" for="des" ptType="node" op="equ" val="65"/>
              <dgm:constr type="l" for="ch" forName="image_accent_5" refType="w" fact="0.3677"/>
              <dgm:constr type="t" for="ch" forName="image_accent_5" refType="h" fact="0.0862"/>
              <dgm:constr type="w" for="ch" forName="image_accent_5" refType="w" fact="0.1022"/>
              <dgm:constr type="h" for="ch" forName="image_accent_5" refType="h" fact="0.1541"/>
              <dgm:constr type="l" for="ch" forName="image_5" refType="w" fact="0.3738"/>
              <dgm:constr type="t" for="ch" forName="image_5" refType="h" fact="0.0953"/>
              <dgm:constr type="w" for="ch" forName="image_5" refType="w" fact="0.0902"/>
              <dgm:constr type="h" for="ch" forName="image_5" refType="h" fact="0.1359"/>
              <dgm:constr type="l" for="ch" forName="image_accent_4" refType="w" fact="0.437"/>
              <dgm:constr type="t" for="ch" forName="image_accent_4" refType="h" fact="0.2416"/>
              <dgm:constr type="w" for="ch" forName="image_accent_4" refType="w" fact="0.1103"/>
              <dgm:constr type="h" for="ch" forName="image_accent_4" refType="h" fact="0.1662"/>
              <dgm:constr type="l" for="ch" forName="image_4" refType="w" fact="0.4434"/>
              <dgm:constr type="t" for="ch" forName="image_4" refType="h" fact="0.2513"/>
              <dgm:constr type="w" for="ch" forName="image_4" refType="w" fact="0.0973"/>
              <dgm:constr type="h" for="ch" forName="image_4" refType="h" fact="0.1467"/>
              <dgm:constr type="l" for="ch" forName="image_accent_2" refType="w" fact="0.3942"/>
              <dgm:constr type="t" for="ch" forName="image_accent_2" refType="h" fact="0.7134"/>
              <dgm:constr type="w" for="ch" forName="image_accent_2" refType="w" fact="0.1226"/>
              <dgm:constr type="h" for="ch" forName="image_accent_2" refType="h" fact="0.1849"/>
              <dgm:constr type="l" for="ch" forName="image_2" refType="w" fact="0.4014"/>
              <dgm:constr type="t" for="ch" forName="image_2" refType="h" fact="0.7243"/>
              <dgm:constr type="w" for="ch" forName="image_2" refType="w" fact="0.1082"/>
              <dgm:constr type="h" for="ch" forName="image_2" refType="h" fact="0.1631"/>
              <dgm:constr type="l" for="ch" forName="image_accent_3" refType="w" fact="0.4075"/>
              <dgm:constr type="t" for="ch" forName="image_accent_3" refType="h" fact="0.4525"/>
              <dgm:constr type="w" for="ch" forName="image_accent_3" refType="w" fact="0.1573"/>
              <dgm:constr type="h" for="ch" forName="image_accent_3" refType="h" fact="0.2371"/>
              <dgm:constr type="l" for="ch" forName="image_3" refType="w" fact="0.4158"/>
              <dgm:constr type="t" for="ch" forName="image_3" refType="h" fact="0.465"/>
              <dgm:constr type="w" for="ch" forName="image_3" refType="w" fact="0.1407"/>
              <dgm:constr type="h" for="ch" forName="image_3" refType="h" fact="0.212"/>
              <dgm:constr type="l" for="ch" forName="image_accent_1" refType="w" fact="0.5338"/>
              <dgm:constr type="t" for="ch" forName="image_accent_1" refType="h" fact="0.6466"/>
              <dgm:constr type="w" for="ch" forName="image_accent_1" refType="w" fact="0.2344"/>
              <dgm:constr type="h" for="ch" forName="image_accent_1" refType="h" fact="0.3534"/>
              <dgm:constr type="l" for="ch" forName="image_1" refType="w" fact="0.5428"/>
              <dgm:constr type="t" for="ch" forName="image_1" refType="h" fact="0.6602"/>
              <dgm:constr type="w" for="ch" forName="image_1" refType="w" fact="0.2164"/>
              <dgm:constr type="h" for="ch" forName="image_1" refType="h" fact="0.3262"/>
              <dgm:constr type="l" for="ch" forName="parent_text_1" refType="w" fact="0.6522"/>
              <dgm:constr type="t" for="ch" forName="parent_text_1" refType="h" fact="0.465"/>
              <dgm:constr type="w" for="ch" forName="parent_text_1" refType="w" fact="0.3478"/>
              <dgm:constr type="h" for="ch" forName="parent_text_1" refType="h" fact="0.165"/>
              <dgm:constr type="l" for="ch" forName="accent_1" refType="w" fact="0.5492"/>
              <dgm:constr type="t" for="ch" forName="accent_1" refType="h" fact="0.3864"/>
              <dgm:constr type="w" for="ch" forName="accent_1" refType="w" fact="0.0696"/>
              <dgm:constr type="h" for="ch" forName="accent_1" refType="h" fact="0.1049"/>
              <dgm:constr type="l" for="ch" forName="parent_text_3" refType="w" fact="0.034"/>
              <dgm:constr type="t" for="ch" forName="parent_text_3" refType="h" fact="0.465"/>
              <dgm:constr type="w" for="ch" forName="parent_text_3" refType="w" fact="0.3478"/>
              <dgm:constr type="h" for="ch" forName="parent_text_3" refType="h" fact="0.212"/>
              <dgm:constr type="l" for="ch" forName="parent_text_2" refType="w" fact="0.0211"/>
              <dgm:constr type="t" for="ch" forName="parent_text_2" refType="h" fact="0.7243"/>
              <dgm:constr type="w" for="ch" forName="parent_text_2" refType="w" fact="0.3478"/>
              <dgm:constr type="h" for="ch" forName="parent_text_2" refType="h" fact="0.1631"/>
              <dgm:constr type="l" for="ch" forName="parent_text_4" refType="w" fact="0.0644"/>
              <dgm:constr type="t" for="ch" forName="parent_text_4" refType="h" fact="0.2513"/>
              <dgm:constr type="w" for="ch" forName="parent_text_4" refType="w" fact="0.3478"/>
              <dgm:constr type="h" for="ch" forName="parent_text_4" refType="h" fact="0.1467"/>
              <dgm:constr type="l" for="ch" forName="accent_2" refType="w" fact="0.322"/>
              <dgm:constr type="t" for="ch" forName="accent_2" refType="h" fact="0.0194"/>
              <dgm:constr type="w" for="ch" forName="accent_2" refType="w" fact="0.0515"/>
              <dgm:constr type="h" for="ch" forName="accent_2" refType="h" fact="0.077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388"/>
              <dgm:constr type="l" for="ch" forName="parent_text_5" refType="w" fact="0"/>
              <dgm:constr type="t" for="ch" forName="parent_text_5" refType="h" fact="0.0953"/>
              <dgm:constr type="w" for="ch" forName="parent_text_5" refType="w" fact="0.3478"/>
              <dgm:constr type="h" for="ch" forName="parent_text_5" refType="h" fact="0.1359"/>
              <dgm:constr type="l" for="ch" forName="accent_4" refType="w" fact="0.3478"/>
              <dgm:constr type="t" for="ch" forName="accent_4" refType="h" fact="0.8932"/>
              <dgm:constr type="w" for="ch" forName="accent_4" refType="w" fact="0.0386"/>
              <dgm:constr type="h" for="ch" forName="accent_4" refType="h" fact="0.0583"/>
            </dgm:constrLst>
          </dgm:else>
        </dgm:choose>
      </dgm:if>
      <dgm:if name="Name22" axis="ch" ptType="node" func="cnt" op="equ" val="6">
        <dgm:alg type="composite">
          <dgm:param type="ar" val="1.1351"/>
        </dgm:alg>
        <dgm:choose name="Name23">
          <dgm:if name="Name24" func="var" arg="dir" op="equ" val="norm">
            <dgm:constrLst>
              <dgm:constr type="primFontSz" for="des" ptType="node" op="equ" val="65"/>
              <dgm:constr type="l" for="ch" forName="image_accent_6" refType="w" fact="0.3864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3957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5301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5361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528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593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483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90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352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435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231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2401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3813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63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5878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6265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.6522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6182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5538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0195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6182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if>
          <dgm:else name="Name25">
            <dgm:constrLst>
              <dgm:constr type="primFontSz" for="des" ptType="node" op="equ" val="65"/>
              <dgm:constr type="l" for="ch" forName="image_accent_6" refType="w" fact="0.4379"/>
              <dgm:constr type="t" for="ch" forName="image_accent_6" refType="h" fact="0.7456"/>
              <dgm:constr type="w" for="ch" forName="image_accent_6" refType="w" fact="0.1757"/>
              <dgm:constr type="h" for="ch" forName="image_accent_6" refType="h" fact="0.1995"/>
              <dgm:constr type="l" for="ch" forName="image_6" refType="w" fact="0.4471"/>
              <dgm:constr type="t" for="ch" forName="image_6" refType="h" fact="0.7561"/>
              <dgm:constr type="w" for="ch" forName="image_6" refType="w" fact="0.1572"/>
              <dgm:constr type="h" for="ch" forName="image_6" refType="h" fact="0.1784"/>
              <dgm:constr type="l" for="ch" forName="image_accent_5" refType="w" fact="0.3677"/>
              <dgm:constr type="t" for="ch" forName="image_accent_5" refType="h" fact="0.0649"/>
              <dgm:constr type="w" for="ch" forName="image_accent_5" refType="w" fact="0.1022"/>
              <dgm:constr type="h" for="ch" forName="image_accent_5" refType="h" fact="0.116"/>
              <dgm:constr type="l" for="ch" forName="image_5" refType="w" fact="0.3738"/>
              <dgm:constr type="t" for="ch" forName="image_5" refType="h" fact="0.0717"/>
              <dgm:constr type="w" for="ch" forName="image_5" refType="w" fact="0.0902"/>
              <dgm:constr type="h" for="ch" forName="image_5" refType="h" fact="0.1023"/>
              <dgm:constr type="l" for="ch" forName="image_accent_4" refType="w" fact="0.437"/>
              <dgm:constr type="t" for="ch" forName="image_accent_4" refType="h" fact="0.1819"/>
              <dgm:constr type="w" for="ch" forName="image_accent_4" refType="w" fact="0.1103"/>
              <dgm:constr type="h" for="ch" forName="image_accent_4" refType="h" fact="0.1251"/>
              <dgm:constr type="l" for="ch" forName="image_4" refType="w" fact="0.4434"/>
              <dgm:constr type="t" for="ch" forName="image_4" refType="h" fact="0.1892"/>
              <dgm:constr type="w" for="ch" forName="image_4" refType="w" fact="0.0973"/>
              <dgm:constr type="h" for="ch" forName="image_4" refType="h" fact="0.1104"/>
              <dgm:constr type="l" for="ch" forName="image_accent_2" refType="w" fact="0.3942"/>
              <dgm:constr type="t" for="ch" forName="image_accent_2" refType="h" fact="0.5371"/>
              <dgm:constr type="w" for="ch" forName="image_accent_2" refType="w" fact="0.1226"/>
              <dgm:constr type="h" for="ch" forName="image_accent_2" refType="h" fact="0.1392"/>
              <dgm:constr type="l" for="ch" forName="image_2" refType="w" fact="0.4014"/>
              <dgm:constr type="t" for="ch" forName="image_2" refType="h" fact="0.5453"/>
              <dgm:constr type="w" for="ch" forName="image_2" refType="w" fact="0.1082"/>
              <dgm:constr type="h" for="ch" forName="image_2" refType="h" fact="0.1228"/>
              <dgm:constr type="l" for="ch" forName="image_accent_3" refType="w" fact="0.4075"/>
              <dgm:constr type="t" for="ch" forName="image_accent_3" refType="h" fact="0.3407"/>
              <dgm:constr type="w" for="ch" forName="image_accent_3" refType="w" fact="0.1573"/>
              <dgm:constr type="h" for="ch" forName="image_accent_3" refType="h" fact="0.1785"/>
              <dgm:constr type="l" for="ch" forName="image_3" refType="w" fact="0.4158"/>
              <dgm:constr type="t" for="ch" forName="image_3" refType="h" fact="0.3501"/>
              <dgm:constr type="w" for="ch" forName="image_3" refType="w" fact="0.1407"/>
              <dgm:constr type="h" for="ch" forName="image_3" refType="h" fact="0.1596"/>
              <dgm:constr type="l" for="ch" forName="image_accent_1" refType="w" fact="0.5338"/>
              <dgm:constr type="t" for="ch" forName="image_accent_1" refType="h" fact="0.4869"/>
              <dgm:constr type="w" for="ch" forName="image_accent_1" refType="w" fact="0.2344"/>
              <dgm:constr type="h" for="ch" forName="image_accent_1" refType="h" fact="0.2661"/>
              <dgm:constr type="l" for="ch" forName="image_1" refType="w" fact="0.5435"/>
              <dgm:constr type="t" for="ch" forName="image_1" refType="h" fact="0.4971"/>
              <dgm:constr type="w" for="ch" forName="image_1" refType="w" fact="0.2164"/>
              <dgm:constr type="h" for="ch" forName="image_1" refType="h" fact="0.2456"/>
              <dgm:constr type="l" for="ch" forName="parent_text_1" refType="w" fact="0.6522"/>
              <dgm:constr type="t" for="ch" forName="parent_text_1" refType="h" fact="0.3501"/>
              <dgm:constr type="w" for="ch" forName="parent_text_1" refType="w" fact="0.3478"/>
              <dgm:constr type="h" for="ch" forName="parent_text_1" refType="h" fact="0.125"/>
              <dgm:constr type="l" for="ch" forName="accent_1" refType="w" fact="0.5492"/>
              <dgm:constr type="t" for="ch" forName="accent_1" refType="h" fact="0.2909"/>
              <dgm:constr type="w" for="ch" forName="accent_1" refType="w" fact="0.0696"/>
              <dgm:constr type="h" for="ch" forName="accent_1" refType="h" fact="0.0789"/>
              <dgm:constr type="l" for="ch" forName="parent_text_2" refType="w" fact="0.0211"/>
              <dgm:constr type="t" for="ch" forName="parent_text_2" refType="h" fact="0.5453"/>
              <dgm:constr type="w" for="ch" forName="parent_text_2" refType="w" fact="0.3478"/>
              <dgm:constr type="h" for="ch" forName="parent_text_2" refType="h" fact="0.1228"/>
              <dgm:constr type="l" for="ch" forName="parent_text_4" refType="w" fact="0.0644"/>
              <dgm:constr type="t" for="ch" forName="parent_text_4" refType="h" fact="0.1892"/>
              <dgm:constr type="w" for="ch" forName="parent_text_4" refType="w" fact="0.3478"/>
              <dgm:constr type="h" for="ch" forName="parent_text_4" refType="h" fact="0.1104"/>
              <dgm:constr type="l" for="ch" forName="accent_2" refType="w" fact="0.322"/>
              <dgm:constr type="t" for="ch" forName="accent_2" refType="h" fact="0.0146"/>
              <dgm:constr type="w" for="ch" forName="accent_2" refType="w" fact="0.0515"/>
              <dgm:constr type="h" for="ch" forName="accent_2" refType="h" fact="0.0585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92"/>
              <dgm:constr type="l" for="ch" forName="parent_text_5" refType="w" fact="0"/>
              <dgm:constr type="t" for="ch" forName="parent_text_5" refType="h" fact="0.0717"/>
              <dgm:constr type="w" for="ch" forName="parent_text_5" refType="w" fact="0.3478"/>
              <dgm:constr type="h" for="ch" forName="parent_text_5" refType="h" fact="0.1023"/>
              <dgm:constr type="l" for="ch" forName="parent_text_3" refType="w" fact="0.034"/>
              <dgm:constr type="t" for="ch" forName="parent_text_3" refType="h" fact="0.3501"/>
              <dgm:constr type="w" for="ch" forName="parent_text_3" refType="w" fact="0.3478"/>
              <dgm:constr type="h" for="ch" forName="parent_text_3" refType="h" fact="0.1596"/>
              <dgm:constr type="l" for="ch" forName="accent_4" refType="w" fact="0.3766"/>
              <dgm:constr type="t" for="ch" forName="accent_4" refType="h" fact="0.9211"/>
              <dgm:constr type="w" for="ch" forName="accent_4" refType="w" fact="0.0696"/>
              <dgm:constr type="h" for="ch" forName="accent_4" refType="h" fact="0.0789"/>
              <dgm:constr type="l" for="ch" forName="parent_text_6" refType="w" fact="0.6328"/>
              <dgm:constr type="t" for="ch" forName="parent_text_6" refType="h" fact="0.7561"/>
              <dgm:constr type="w" for="ch" forName="parent_text_6" refType="w" fact="0.3478"/>
              <dgm:constr type="h" for="ch" forName="parent_text_6" refType="h" fact="0.1784"/>
              <dgm:constr type="l" for="ch" forName="accent_5" refType="w" fact="0.3431"/>
              <dgm:constr type="t" for="ch" forName="accent_5" refType="h" fact="0.6725"/>
              <dgm:constr type="w" for="ch" forName="accent_5" refType="w" fact="0.0386"/>
              <dgm:constr type="h" for="ch" forName="accent_5" refType="h" fact="0.0439"/>
            </dgm:constrLst>
          </dgm:else>
        </dgm:choose>
      </dgm:if>
      <dgm:if name="Name26" axis="ch" ptType="node" func="cnt" op="equ" val="7">
        <dgm:alg type="composite">
          <dgm:param type="ar" val="1.0352"/>
        </dgm:alg>
        <dgm:choose name="Name27">
          <dgm:if name="Name28" func="var" arg="dir" op="equ" val="norm">
            <dgm:constrLst>
              <dgm:constr type="primFontSz" for="des" ptType="node" op="equ" val="65"/>
              <dgm:constr type="l" for="ch" forName="accent_1" refType="w" fact="0.7553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2" refType="w" fact="0.483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90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352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435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4" refType="w" fact="0.4528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593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5" refType="w" fact="0.5301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5361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6" refType="w" fact="0.3864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3957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7" refType="w" fact="0.5291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5356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1" refType="w" fact="0.231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240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3813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63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5878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7038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.6522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6182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02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6265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652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105"/>
              <dgm:constr type="t" for="ch" forName="parent_text_7" refType="h" fact="0.87"/>
              <dgm:constr type="w" for="ch" forName="parent_text_7" refType="w" fact="0.407"/>
              <dgm:constr type="h" for="ch" forName="parent_text_7" refType="h" fact="0.13"/>
              <dgm:constr type="l" for="ch" forName="accent_6" refType="w" fact="0.6136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if>
          <dgm:else name="Name29">
            <dgm:constrLst>
              <dgm:constr type="primFontSz" for="des" ptType="node" op="equ" val="65"/>
              <dgm:constr type="l" for="ch" forName="accent_1" refType="w" fact="0.2061"/>
              <dgm:constr type="t" for="ch" forName="accent_1" refType="h" fact="0.96"/>
              <dgm:constr type="w" for="ch" forName="accent_1" refType="w" fact="0.0386"/>
              <dgm:constr type="h" for="ch" forName="accent_1" refType="h" fact="0.04"/>
              <dgm:constr type="l" for="ch" forName="image_accent_7" refType="w" fact="0.3606"/>
              <dgm:constr type="t" for="ch" forName="image_accent_7" refType="h" fact="0.8325"/>
              <dgm:constr type="w" for="ch" forName="image_accent_7" refType="w" fact="0.1103"/>
              <dgm:constr type="h" for="ch" forName="image_accent_7" refType="h" fact="0.1141"/>
              <dgm:constr type="l" for="ch" forName="image_7" refType="w" fact="0.3671"/>
              <dgm:constr type="t" for="ch" forName="image_7" refType="h" fact="0.8392"/>
              <dgm:constr type="w" for="ch" forName="image_7" refType="w" fact="0.0973"/>
              <dgm:constr type="h" for="ch" forName="image_7" refType="h" fact="0.1007"/>
              <dgm:constr type="l" for="ch" forName="image_accent_6" refType="w" fact="0.4379"/>
              <dgm:constr type="t" for="ch" forName="image_accent_6" refType="h" fact="0.68"/>
              <dgm:constr type="w" for="ch" forName="image_accent_6" refType="w" fact="0.1757"/>
              <dgm:constr type="h" for="ch" forName="image_accent_6" refType="h" fact="0.1819"/>
              <dgm:constr type="l" for="ch" forName="image_6" refType="w" fact="0.4471"/>
              <dgm:constr type="t" for="ch" forName="image_6" refType="h" fact="0.6896"/>
              <dgm:constr type="w" for="ch" forName="image_6" refType="w" fact="0.1572"/>
              <dgm:constr type="h" for="ch" forName="image_6" refType="h" fact="0.1627"/>
              <dgm:constr type="l" for="ch" forName="image_accent_5" refType="w" fact="0.3677"/>
              <dgm:constr type="t" for="ch" forName="image_accent_5" refType="h" fact="0.0592"/>
              <dgm:constr type="w" for="ch" forName="image_accent_5" refType="w" fact="0.1022"/>
              <dgm:constr type="h" for="ch" forName="image_accent_5" refType="h" fact="0.1058"/>
              <dgm:constr type="l" for="ch" forName="image_5" refType="w" fact="0.3738"/>
              <dgm:constr type="t" for="ch" forName="image_5" refType="h" fact="0.0654"/>
              <dgm:constr type="w" for="ch" forName="image_5" refType="w" fact="0.0902"/>
              <dgm:constr type="h" for="ch" forName="image_5" refType="h" fact="0.0933"/>
              <dgm:constr type="l" for="ch" forName="image_accent_4" refType="w" fact="0.437"/>
              <dgm:constr type="t" for="ch" forName="image_accent_4" refType="h" fact="0.1659"/>
              <dgm:constr type="w" for="ch" forName="image_accent_4" refType="w" fact="0.1103"/>
              <dgm:constr type="h" for="ch" forName="image_accent_4" refType="h" fact="0.1141"/>
              <dgm:constr type="l" for="ch" forName="image_4" refType="w" fact="0.4434"/>
              <dgm:constr type="t" for="ch" forName="image_4" refType="h" fact="0.1726"/>
              <dgm:constr type="w" for="ch" forName="image_4" refType="w" fact="0.0973"/>
              <dgm:constr type="h" for="ch" forName="image_4" refType="h" fact="0.1007"/>
              <dgm:constr type="l" for="ch" forName="image_accent_2" refType="w" fact="0.3942"/>
              <dgm:constr type="t" for="ch" forName="image_accent_2" refType="h" fact="0.4899"/>
              <dgm:constr type="w" for="ch" forName="image_accent_2" refType="w" fact="0.1226"/>
              <dgm:constr type="h" for="ch" forName="image_accent_2" refType="h" fact="0.1269"/>
              <dgm:constr type="l" for="ch" forName="image_2" refType="w" fact="0.4014"/>
              <dgm:constr type="t" for="ch" forName="image_2" refType="h" fact="0.4973"/>
              <dgm:constr type="w" for="ch" forName="image_2" refType="w" fact="0.1082"/>
              <dgm:constr type="h" for="ch" forName="image_2" refType="h" fact="0.112"/>
              <dgm:constr type="l" for="ch" forName="image_accent_3" refType="w" fact="0.4075"/>
              <dgm:constr type="t" for="ch" forName="image_accent_3" refType="h" fact="0.3107"/>
              <dgm:constr type="w" for="ch" forName="image_accent_3" refType="w" fact="0.1573"/>
              <dgm:constr type="h" for="ch" forName="image_accent_3" refType="h" fact="0.1628"/>
              <dgm:constr type="l" for="ch" forName="image_3" refType="w" fact="0.4158"/>
              <dgm:constr type="t" for="ch" forName="image_3" refType="h" fact="0.3193"/>
              <dgm:constr type="w" for="ch" forName="image_3" refType="w" fact="0.1407"/>
              <dgm:constr type="h" for="ch" forName="image_3" refType="h" fact="0.1456"/>
              <dgm:constr type="l" for="ch" forName="image_accent_1" refType="w" fact="0.5338"/>
              <dgm:constr type="t" for="ch" forName="image_accent_1" refType="h" fact="0.444"/>
              <dgm:constr type="w" for="ch" forName="image_accent_1" refType="w" fact="0.2344"/>
              <dgm:constr type="h" for="ch" forName="image_accent_1" refType="h" fact="0.2426"/>
              <dgm:constr type="l" for="ch" forName="image_1" refType="w" fact="0.5428"/>
              <dgm:constr type="t" for="ch" forName="image_1" refType="h" fact="0.4533"/>
              <dgm:constr type="w" for="ch" forName="image_1" refType="w" fact="0.2164"/>
              <dgm:constr type="h" for="ch" forName="image_1" refType="h" fact="0.224"/>
              <dgm:constr type="l" for="ch" forName="parent_text_1" refType="w" fact="0.6522"/>
              <dgm:constr type="t" for="ch" forName="parent_text_1" refType="h" fact="0.3193"/>
              <dgm:constr type="w" for="ch" forName="parent_text_1" refType="w" fact="0.3478"/>
              <dgm:constr type="h" for="ch" forName="parent_text_1" refType="h" fact="0.115"/>
              <dgm:constr type="l" for="ch" forName="accent_2" refType="w" fact="0.5492"/>
              <dgm:constr type="t" for="ch" forName="accent_2" refType="h" fact="0.2653"/>
              <dgm:constr type="w" for="ch" forName="accent_2" refType="w" fact="0.0696"/>
              <dgm:constr type="h" for="ch" forName="accent_2" refType="h" fact="0.072"/>
              <dgm:constr type="l" for="ch" forName="parent_text_2" refType="w" fact="0.0211"/>
              <dgm:constr type="t" for="ch" forName="parent_text_2" refType="h" fact="0.4973"/>
              <dgm:constr type="w" for="ch" forName="parent_text_2" refType="w" fact="0.3478"/>
              <dgm:constr type="h" for="ch" forName="parent_text_2" refType="h" fact="0.112"/>
              <dgm:constr type="l" for="ch" forName="parent_text_4" refType="w" fact="0.0644"/>
              <dgm:constr type="t" for="ch" forName="parent_text_4" refType="h" fact="0.1726"/>
              <dgm:constr type="w" for="ch" forName="parent_text_4" refType="w" fact="0.3478"/>
              <dgm:constr type="h" for="ch" forName="parent_text_4" refType="h" fact="0.1007"/>
              <dgm:constr type="l" for="ch" forName="accent_3" refType="w" fact="0.2705"/>
              <dgm:constr type="t" for="ch" forName="accent_3" refType="h" fact="0"/>
              <dgm:constr type="w" for="ch" forName="accent_3" refType="w" fact="0.0258"/>
              <dgm:constr type="h" for="ch" forName="accent_3" refType="h" fact="0.0267"/>
              <dgm:constr type="l" for="ch" forName="parent_text_5" refType="w" fact="0"/>
              <dgm:constr type="t" for="ch" forName="parent_text_5" refType="h" fact="0.0654"/>
              <dgm:constr type="w" for="ch" forName="parent_text_5" refType="w" fact="0.3478"/>
              <dgm:constr type="h" for="ch" forName="parent_text_5" refType="h" fact="0.0933"/>
              <dgm:constr type="l" for="ch" forName="parent_text_3" refType="w" fact="0.034"/>
              <dgm:constr type="t" for="ch" forName="parent_text_3" refType="h" fact="0.3193"/>
              <dgm:constr type="w" for="ch" forName="parent_text_3" refType="w" fact="0.3478"/>
              <dgm:constr type="h" for="ch" forName="parent_text_3" refType="h" fact="0.1456"/>
              <dgm:constr type="l" for="ch" forName="parent_text_6" refType="w" fact="0.63"/>
              <dgm:constr type="t" for="ch" forName="parent_text_6" refType="h" fact="0.6896"/>
              <dgm:constr type="w" for="ch" forName="parent_text_6" refType="w" fact="0.3478"/>
              <dgm:constr type="h" for="ch" forName="parent_text_6" refType="h" fact="0.1627"/>
              <dgm:constr type="l" for="ch" forName="accent_4" refType="w" fact="0.322"/>
              <dgm:constr type="t" for="ch" forName="accent_4" refType="h" fact="0.0213"/>
              <dgm:constr type="w" for="ch" forName="accent_4" refType="w" fact="0.0515"/>
              <dgm:constr type="h" for="ch" forName="accent_4" refType="h" fact="0.0533"/>
              <dgm:constr type="l" for="ch" forName="accent_5" refType="w" fact="0.2782"/>
              <dgm:constr type="t" for="ch" forName="accent_5" refType="h" fact="0.92"/>
              <dgm:constr type="w" for="ch" forName="accent_5" refType="w" fact="0.0696"/>
              <dgm:constr type="h" for="ch" forName="accent_5" refType="h" fact="0.072"/>
              <dgm:constr type="l" for="ch" forName="parent_text_7" refType="w" fact="0.485"/>
              <dgm:constr type="t" for="ch" forName="parent_text_7" refType="h" fact="0.87"/>
              <dgm:constr type="w" for="ch" forName="parent_text_7" refType="w" fact="0.347"/>
              <dgm:constr type="h" for="ch" forName="parent_text_7" refType="h" fact="0.13"/>
              <dgm:constr type="l" for="ch" forName="accent_6" refType="w" fact="0.3478"/>
              <dgm:constr type="t" for="ch" forName="accent_6" refType="h" fact="0.6133"/>
              <dgm:constr type="w" for="ch" forName="accent_6" refType="w" fact="0.0386"/>
              <dgm:constr type="h" for="ch" forName="accent_6" refType="h" fact="0.04"/>
            </dgm:constrLst>
          </dgm:else>
        </dgm:choose>
        <dgm:layoutNode name="accent_6" styleLbl="alignNode1">
          <dgm:alg type="sp"/>
          <dgm:shape xmlns:r="http://schemas.openxmlformats.org/officeDocument/2006/relationships" type="donut" r:blip="">
            <dgm:adjLst>
              <dgm:adj idx="1" val="0.0746"/>
            </dgm:adjLst>
          </dgm:shape>
          <dgm:presOf/>
        </dgm:layoutNode>
      </dgm:if>
      <dgm:else name="Name30">
        <dgm:alg type="composite">
          <dgm:param type="ar" val="0.9705"/>
        </dgm:alg>
        <dgm:choose name="Name31">
          <dgm:if name="Name32" func="var" arg="dir" op="equ" val="norm">
            <dgm:constrLst>
              <dgm:constr type="primFontSz" for="des" ptType="node" op="equ" val="65"/>
              <dgm:constr type="l" for="ch" forName="accent_1" refType="w" fact="0.7599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6182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6449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6538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5291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5356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3864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3957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5301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5361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528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593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483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90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352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435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231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240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3813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63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5878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7038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.6522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6182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02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6265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165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2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if>
          <dgm:else name="Name33">
            <dgm:constrLst>
              <dgm:constr type="primFontSz" for="des" ptType="node" op="equ" val="65"/>
              <dgm:constr type="l" for="ch" forName="accent_1" refType="w" fact="0.2014"/>
              <dgm:constr type="t" for="ch" forName="accent_1" refType="h" fact="0.925"/>
              <dgm:constr type="w" for="ch" forName="accent_1" refType="w" fact="0.0386"/>
              <dgm:constr type="h" for="ch" forName="accent_1" refType="h" fact="0.0375"/>
              <dgm:constr type="l" for="ch" forName="accent_2" refType="w" fact="0.3431"/>
              <dgm:constr type="t" for="ch" forName="accent_2" refType="h" fact="0.575"/>
              <dgm:constr type="w" for="ch" forName="accent_2" refType="w" fact="0.0386"/>
              <dgm:constr type="h" for="ch" forName="accent_2" refType="h" fact="0.0375"/>
              <dgm:constr type="l" for="ch" forName="image_accent_8" refType="w" fact="0.253"/>
              <dgm:constr type="t" for="ch" forName="image_accent_8" refType="h" fact="0.8508"/>
              <dgm:constr type="w" for="ch" forName="image_accent_8" refType="w" fact="0.1022"/>
              <dgm:constr type="h" for="ch" forName="image_accent_8" refType="h" fact="0.0992"/>
              <dgm:constr type="l" for="ch" forName="image_8" refType="w" fact="0.2619"/>
              <dgm:constr type="t" for="ch" forName="image_8" refType="h" fact="0.8595"/>
              <dgm:constr type="w" for="ch" forName="image_8" refType="w" fact="0.0844"/>
              <dgm:constr type="h" for="ch" forName="image_8" refType="h" fact="0.0819"/>
              <dgm:constr type="l" for="ch" forName="image_accent_7" refType="w" fact="0.3606"/>
              <dgm:constr type="t" for="ch" forName="image_accent_7" refType="h" fact="0.7805"/>
              <dgm:constr type="w" for="ch" forName="image_accent_7" refType="w" fact="0.1103"/>
              <dgm:constr type="h" for="ch" forName="image_accent_7" refType="h" fact="0.107"/>
              <dgm:constr type="l" for="ch" forName="image_7" refType="w" fact="0.3671"/>
              <dgm:constr type="t" for="ch" forName="image_7" refType="h" fact="0.7868"/>
              <dgm:constr type="w" for="ch" forName="image_7" refType="w" fact="0.0973"/>
              <dgm:constr type="h" for="ch" forName="image_7" refType="h" fact="0.0944"/>
              <dgm:constr type="l" for="ch" forName="image_accent_6" refType="w" fact="0.4379"/>
              <dgm:constr type="t" for="ch" forName="image_accent_6" refType="h" fact="0.6375"/>
              <dgm:constr type="w" for="ch" forName="image_accent_6" refType="w" fact="0.1757"/>
              <dgm:constr type="h" for="ch" forName="image_accent_6" refType="h" fact="0.1706"/>
              <dgm:constr type="l" for="ch" forName="image_6" refType="w" fact="0.4471"/>
              <dgm:constr type="t" for="ch" forName="image_6" refType="h" fact="0.6465"/>
              <dgm:constr type="w" for="ch" forName="image_6" refType="w" fact="0.1572"/>
              <dgm:constr type="h" for="ch" forName="image_6" refType="h" fact="0.1525"/>
              <dgm:constr type="l" for="ch" forName="image_accent_5" refType="w" fact="0.3677"/>
              <dgm:constr type="t" for="ch" forName="image_accent_5" refType="h" fact="0.0555"/>
              <dgm:constr type="w" for="ch" forName="image_accent_5" refType="w" fact="0.1022"/>
              <dgm:constr type="h" for="ch" forName="image_accent_5" refType="h" fact="0.0992"/>
              <dgm:constr type="l" for="ch" forName="image_5" refType="w" fact="0.3738"/>
              <dgm:constr type="t" for="ch" forName="image_5" refType="h" fact="0.0613"/>
              <dgm:constr type="w" for="ch" forName="image_5" refType="w" fact="0.0902"/>
              <dgm:constr type="h" for="ch" forName="image_5" refType="h" fact="0.0875"/>
              <dgm:constr type="l" for="ch" forName="image_accent_4" refType="w" fact="0.437"/>
              <dgm:constr type="t" for="ch" forName="image_accent_4" refType="h" fact="0.1555"/>
              <dgm:constr type="w" for="ch" forName="image_accent_4" refType="w" fact="0.1103"/>
              <dgm:constr type="h" for="ch" forName="image_accent_4" refType="h" fact="0.107"/>
              <dgm:constr type="l" for="ch" forName="image_4" refType="w" fact="0.4434"/>
              <dgm:constr type="t" for="ch" forName="image_4" refType="h" fact="0.1618"/>
              <dgm:constr type="w" for="ch" forName="image_4" refType="w" fact="0.0973"/>
              <dgm:constr type="h" for="ch" forName="image_4" refType="h" fact="0.0944"/>
              <dgm:constr type="l" for="ch" forName="image_accent_2" refType="w" fact="0.3942"/>
              <dgm:constr type="t" for="ch" forName="image_accent_2" refType="h" fact="0.4593"/>
              <dgm:constr type="w" for="ch" forName="image_accent_2" refType="w" fact="0.1226"/>
              <dgm:constr type="h" for="ch" forName="image_accent_2" refType="h" fact="0.119"/>
              <dgm:constr type="l" for="ch" forName="image_2" refType="w" fact="0.4014"/>
              <dgm:constr type="t" for="ch" forName="image_2" refType="h" fact="0.4663"/>
              <dgm:constr type="w" for="ch" forName="image_2" refType="w" fact="0.1082"/>
              <dgm:constr type="h" for="ch" forName="image_2" refType="h" fact="0.105"/>
              <dgm:constr type="l" for="ch" forName="image_accent_3" refType="w" fact="0.4075"/>
              <dgm:constr type="t" for="ch" forName="image_accent_3" refType="h" fact="0.2913"/>
              <dgm:constr type="w" for="ch" forName="image_accent_3" refType="w" fact="0.1573"/>
              <dgm:constr type="h" for="ch" forName="image_accent_3" refType="h" fact="0.1526"/>
              <dgm:constr type="l" for="ch" forName="image_3" refType="w" fact="0.4158"/>
              <dgm:constr type="t" for="ch" forName="image_3" refType="h" fact="0.2993"/>
              <dgm:constr type="w" for="ch" forName="image_3" refType="w" fact="0.1407"/>
              <dgm:constr type="h" for="ch" forName="image_3" refType="h" fact="0.1365"/>
              <dgm:constr type="l" for="ch" forName="image_accent_1" refType="w" fact="0.5338"/>
              <dgm:constr type="t" for="ch" forName="image_accent_1" refType="h" fact="0.4163"/>
              <dgm:constr type="w" for="ch" forName="image_accent_1" refType="w" fact="0.2344"/>
              <dgm:constr type="h" for="ch" forName="image_accent_1" refType="h" fact="0.2275"/>
              <dgm:constr type="l" for="ch" forName="image_1" refType="w" fact="0.5428"/>
              <dgm:constr type="t" for="ch" forName="image_1" refType="h" fact="0.425"/>
              <dgm:constr type="w" for="ch" forName="image_1" refType="w" fact="0.2164"/>
              <dgm:constr type="h" for="ch" forName="image_1" refType="h" fact="0.21"/>
              <dgm:constr type="l" for="ch" forName="parent_text_1" refType="w" fact="0.6522"/>
              <dgm:constr type="t" for="ch" forName="parent_text_1" refType="h" fact="0.2993"/>
              <dgm:constr type="w" for="ch" forName="parent_text_1" refType="w" fact="0.3478"/>
              <dgm:constr type="h" for="ch" forName="parent_text_1" refType="h" fact="0.11"/>
              <dgm:constr type="l" for="ch" forName="accent_3" refType="w" fact="0.5492"/>
              <dgm:constr type="t" for="ch" forName="accent_3" refType="h" fact="0.2488"/>
              <dgm:constr type="w" for="ch" forName="accent_3" refType="w" fact="0.0696"/>
              <dgm:constr type="h" for="ch" forName="accent_3" refType="h" fact="0.0675"/>
              <dgm:constr type="l" for="ch" forName="parent_text_2" refType="w" fact="0.0211"/>
              <dgm:constr type="t" for="ch" forName="parent_text_2" refType="h" fact="0.4663"/>
              <dgm:constr type="w" for="ch" forName="parent_text_2" refType="w" fact="0.3478"/>
              <dgm:constr type="h" for="ch" forName="parent_text_2" refType="h" fact="0.105"/>
              <dgm:constr type="l" for="ch" forName="parent_text_4" refType="w" fact="0.0635"/>
              <dgm:constr type="t" for="ch" forName="parent_text_4" refType="h" fact="0.1618"/>
              <dgm:constr type="w" for="ch" forName="parent_text_4" refType="w" fact="0.3478"/>
              <dgm:constr type="h" for="ch" forName="parent_text_4" refType="h" fact="0.0944"/>
              <dgm:constr type="l" for="ch" forName="accent_4" refType="w" fact="0.2705"/>
              <dgm:constr type="t" for="ch" forName="accent_4" refType="h" fact="0"/>
              <dgm:constr type="w" for="ch" forName="accent_4" refType="w" fact="0.0258"/>
              <dgm:constr type="h" for="ch" forName="accent_4" refType="h" fact="0.025"/>
              <dgm:constr type="l" for="ch" forName="parent_text_5" refType="w" fact="0"/>
              <dgm:constr type="t" for="ch" forName="parent_text_5" refType="h" fact="0.0625"/>
              <dgm:constr type="w" for="ch" forName="parent_text_5" refType="w" fact="0.3478"/>
              <dgm:constr type="h" for="ch" forName="parent_text_5" refType="h" fact="0.0863"/>
              <dgm:constr type="l" for="ch" forName="parent_text_3" refType="w" fact="0.034"/>
              <dgm:constr type="t" for="ch" forName="parent_text_3" refType="h" fact="0.2993"/>
              <dgm:constr type="w" for="ch" forName="parent_text_3" refType="w" fact="0.3478"/>
              <dgm:constr type="h" for="ch" forName="parent_text_3" refType="h" fact="0.1365"/>
              <dgm:constr type="l" for="ch" forName="parent_text_6" refType="w" fact="0.635"/>
              <dgm:constr type="t" for="ch" forName="parent_text_6" refType="h" fact="0.6465"/>
              <dgm:constr type="w" for="ch" forName="parent_text_6" refType="w" fact="0.3478"/>
              <dgm:constr type="h" for="ch" forName="parent_text_6" refType="h" fact="0.1525"/>
              <dgm:constr type="l" for="ch" forName="accent_5" refType="w" fact="0.322"/>
              <dgm:constr type="t" for="ch" forName="accent_5" refType="h" fact="0.02"/>
              <dgm:constr type="w" for="ch" forName="accent_5" refType="w" fact="0.0515"/>
              <dgm:constr type="h" for="ch" forName="accent_5" refType="h" fact="0.05"/>
              <dgm:constr type="l" for="ch" forName="parent_text_7" refType="w" fact="0.49"/>
              <dgm:constr type="t" for="ch" forName="parent_text_7" refType="h" fact="0.81"/>
              <dgm:constr type="w" for="ch" forName="parent_text_7" refType="w" fact="0.3478"/>
              <dgm:constr type="h" for="ch" forName="parent_text_7" refType="h" fact="0.077"/>
              <dgm:constr type="l" for="ch" forName="parent_text_8" refType="w" fact="0.375"/>
              <dgm:constr type="t" for="ch" forName="parent_text_8" refType="h" fact="0.89"/>
              <dgm:constr type="w" for="ch" forName="parent_text_8" refType="w" fact="0.3478"/>
              <dgm:constr type="h" for="ch" forName="parent_text_8" refType="h" fact="0.11"/>
            </dgm:constrLst>
          </dgm:else>
        </dgm:choose>
      </dgm:else>
    </dgm:choose>
    <dgm:forEach name="wrapper" axis="self" ptType="parTrans">
      <dgm:forEach name="wrapper2" axis="self" ptType="sibTrans" st="2">
        <dgm:forEach name="imageAccentRepeat" axis="self">
          <dgm:layoutNode name="imageAccentRepeatNode" styleLbl="alignNode1">
            <dgm:alg type="sp"/>
            <dgm:shape xmlns:r="http://schemas.openxmlformats.org/officeDocument/2006/relationships" type="ellipse" r:blip="">
              <dgm:adjLst/>
            </dgm:shape>
            <dgm:presOf/>
          </dgm:layoutNode>
        </dgm:forEach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forEach name="Name34" axis="ch" ptType="node" cnt="1">
      <dgm:layoutNode name="parent_text_1" styleLbl="revTx">
        <dgm:varLst>
          <dgm:chMax val="0"/>
          <dgm:chPref val="0"/>
          <dgm:bulletEnabled val="1"/>
        </dgm:varLst>
        <dgm:choose name="Name35">
          <dgm:if name="Name36" func="var" arg="dir" op="equ" val="norm">
            <dgm:alg type="tx">
              <dgm:param type="parTxLTRAlign" val="r"/>
              <dgm:param type="shpTxLTRAlignCh" val="r"/>
              <dgm:param type="txAnchorVert" val="b"/>
              <dgm:param type="lnSpCh" val="15"/>
            </dgm:alg>
          </dgm:if>
          <dgm:else name="Name37">
            <dgm:alg type="tx">
              <dgm:param type="parTxLTRAlign" val="l"/>
              <dgm:param type="shpTxLTRAlignCh" val="l"/>
              <dgm:param type="txAnchorVert" val="b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01"/>
        </dgm:constrLst>
        <dgm:ruleLst>
          <dgm:rule type="primFontSz" val="5" fact="NaN" max="NaN"/>
        </dgm:ruleLst>
      </dgm:layoutNode>
      <dgm:layoutNode name="image_accent_1">
        <dgm:alg type="sp"/>
        <dgm:shape xmlns:r="http://schemas.openxmlformats.org/officeDocument/2006/relationships" r:blip="">
          <dgm:adjLst/>
        </dgm:shape>
        <dgm:presOf/>
        <dgm:constrLst/>
        <dgm:forEach name="Name38" ref="imageAccentRepeat"/>
      </dgm:layoutNode>
      <dgm:layoutNode name="accent_1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39" axis="ch" ptType="sibTrans" hideLastTrans="0" cnt="1">
      <dgm:layoutNode name="image_1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</dgm:forEach>
    <dgm:forEach name="Name41" axis="ch" ptType="node" st="2" cnt="1">
      <dgm:layoutNode name="parent_text_2" styleLbl="revTx">
        <dgm:varLst>
          <dgm:chMax val="0"/>
          <dgm:chPref val="0"/>
          <dgm:bulletEnabled val="1"/>
        </dgm:varLst>
        <dgm:choose name="Name42">
          <dgm:if name="Name43" func="var" arg="dir" op="equ" val="norm">
            <dgm:alg type="tx">
              <dgm:param type="parTxLTRAlign" val="l"/>
              <dgm:param type="lnSpCh" val="15"/>
            </dgm:alg>
          </dgm:if>
          <dgm:else name="Name44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2">
        <dgm:alg type="sp"/>
        <dgm:shape xmlns:r="http://schemas.openxmlformats.org/officeDocument/2006/relationships" r:blip="">
          <dgm:adjLst/>
        </dgm:shape>
        <dgm:presOf/>
        <dgm:constrLst/>
        <dgm:forEach name="Name45" ref="imageAccentRepeat"/>
      </dgm:layoutNode>
    </dgm:forEach>
    <dgm:forEach name="Name46" axis="ch" ptType="sibTrans" hideLastTrans="0" st="2" cnt="1">
      <dgm:layoutNode name="image_2">
        <dgm:alg type="sp"/>
        <dgm:shape xmlns:r="http://schemas.openxmlformats.org/officeDocument/2006/relationships" r:blip="">
          <dgm:adjLst/>
        </dgm:shape>
        <dgm:presOf/>
        <dgm:constrLst/>
        <dgm:forEach name="Name47" ref="imageRepeat"/>
      </dgm:layoutNode>
    </dgm:forEach>
    <dgm:forEach name="Name48" axis="ch" ptType="node" st="3" cnt="1">
      <dgm:layoutNode name="image_accent_3">
        <dgm:alg type="sp"/>
        <dgm:shape xmlns:r="http://schemas.openxmlformats.org/officeDocument/2006/relationships" r:blip="">
          <dgm:adjLst/>
        </dgm:shape>
        <dgm:presOf/>
        <dgm:constrLst/>
        <dgm:forEach name="Name49" ref="imageAccentRepeat"/>
      </dgm:layoutNode>
      <dgm:layoutNode name="parent_text_3" styleLbl="revTx">
        <dgm:varLst>
          <dgm:chMax val="0"/>
          <dgm:chPref val="0"/>
          <dgm:bulletEnabled val="1"/>
        </dgm:varLst>
        <dgm:choose name="Name50">
          <dgm:if name="Name51" func="var" arg="dir" op="equ" val="norm">
            <dgm:alg type="tx">
              <dgm:param type="parTxLTRAlign" val="l"/>
              <dgm:param type="lnSpCh" val="15"/>
            </dgm:alg>
          </dgm:if>
          <dgm:else name="Name52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2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  <dgm:layoutNode name="accent_3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53" axis="ch" ptType="sibTrans" hideLastTrans="0" st="3" cnt="1">
      <dgm:layoutNode name="image_3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</dgm:forEach>
    <dgm:forEach name="Name55" axis="ch" ptType="node" st="4" cnt="1">
      <dgm:layoutNode name="image_accent_4">
        <dgm:alg type="sp"/>
        <dgm:shape xmlns:r="http://schemas.openxmlformats.org/officeDocument/2006/relationships" r:blip="">
          <dgm:adjLst/>
        </dgm:shape>
        <dgm:presOf/>
        <dgm:constrLst/>
        <dgm:forEach name="Name56" ref="imageAccentRepeat"/>
      </dgm:layoutNode>
      <dgm:layoutNode name="parent_text_4" styleLbl="revTx">
        <dgm:varLst>
          <dgm:chMax val="0"/>
          <dgm:chPref val="0"/>
          <dgm:bulletEnabled val="1"/>
        </dgm:varLst>
        <dgm:choose name="Name57">
          <dgm:if name="Name58" func="var" arg="dir" op="equ" val="norm">
            <dgm:alg type="tx">
              <dgm:param type="parTxLTRAlign" val="l"/>
              <dgm:param type="lnSpCh" val="15"/>
            </dgm:alg>
          </dgm:if>
          <dgm:else name="Name59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accent_4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60" axis="ch" ptType="sibTrans" hideLastTrans="0" st="4" cnt="1">
      <dgm:layoutNode name="image_4">
        <dgm:alg type="sp"/>
        <dgm:shape xmlns:r="http://schemas.openxmlformats.org/officeDocument/2006/relationships" r:blip="">
          <dgm:adjLst/>
        </dgm:shape>
        <dgm:presOf/>
        <dgm:constrLst/>
        <dgm:forEach name="Name61" ref="imageRepeat"/>
      </dgm:layoutNode>
    </dgm:forEach>
    <dgm:forEach name="Name62" axis="ch" ptType="node" st="5" cnt="1">
      <dgm:layoutNode name="image_accent_5">
        <dgm:alg type="sp"/>
        <dgm:shape xmlns:r="http://schemas.openxmlformats.org/officeDocument/2006/relationships" r:blip="">
          <dgm:adjLst/>
        </dgm:shape>
        <dgm:presOf/>
        <dgm:constrLst/>
        <dgm:forEach name="Name63" ref="imageAccentRepeat"/>
      </dgm:layoutNode>
      <dgm:layoutNode name="parent_text_5" styleLbl="revTx">
        <dgm:varLst>
          <dgm:chMax val="0"/>
          <dgm:chPref val="0"/>
          <dgm:bulletEnabled val="1"/>
        </dgm:varLst>
        <dgm:choose name="Name64">
          <dgm:if name="Name65" func="var" arg="dir" op="equ" val="norm">
            <dgm:alg type="tx">
              <dgm:param type="parTxLTRAlign" val="l"/>
              <dgm:param type="lnSpCh" val="15"/>
            </dgm:alg>
          </dgm:if>
          <dgm:else name="Name66">
            <dgm:alg type="tx">
              <dgm:param type="parTxLTRAlign" val="r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sibTrans" hideLastTrans="0" st="5" cnt="1">
      <dgm:layoutNode name="image_5">
        <dgm:alg type="sp"/>
        <dgm:shape xmlns:r="http://schemas.openxmlformats.org/officeDocument/2006/relationships" r:blip="">
          <dgm:adjLst/>
        </dgm:shape>
        <dgm:presOf/>
        <dgm:constrLst/>
        <dgm:forEach name="Name68" ref="imageRepeat"/>
      </dgm:layoutNode>
    </dgm:forEach>
    <dgm:forEach name="Name69" axis="ch" ptType="node" st="6" cnt="1">
      <dgm:layoutNode name="parent_text_6" styleLbl="revTx">
        <dgm:varLst>
          <dgm:chMax val="0"/>
          <dgm:chPref val="0"/>
          <dgm:bulletEnabled val="1"/>
        </dgm:varLst>
        <dgm:choose name="Name70">
          <dgm:if name="Name71" func="var" arg="dir" op="equ" val="norm">
            <dgm:alg type="tx">
              <dgm:param type="parTxLTRAlign" val="r"/>
              <dgm:param type="shpTxLTRAlignCh" val="r"/>
              <dgm:param type="lnSpCh" val="15"/>
            </dgm:alg>
          </dgm:if>
          <dgm:else name="Name72">
            <dgm:alg type="tx">
              <dgm:param type="parTxLTRAlign" val="l"/>
              <dgm:param type="shpTxLTRAlignCh" val="l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6">
        <dgm:alg type="sp"/>
        <dgm:shape xmlns:r="http://schemas.openxmlformats.org/officeDocument/2006/relationships" r:blip="">
          <dgm:adjLst/>
        </dgm:shape>
        <dgm:presOf/>
        <dgm:constrLst/>
        <dgm:forEach name="Name73" ref="imageAccentRepeat"/>
      </dgm:layoutNode>
      <dgm:layoutNode name="accent_5" styleLbl="alignNode1">
        <dgm:alg type="sp"/>
        <dgm:shape xmlns:r="http://schemas.openxmlformats.org/officeDocument/2006/relationships" type="donut" r:blip="">
          <dgm:adjLst>
            <dgm:adj idx="1" val="0.0746"/>
          </dgm:adjLst>
        </dgm:shape>
        <dgm:presOf/>
      </dgm:layoutNode>
    </dgm:forEach>
    <dgm:forEach name="Name74" axis="ch" ptType="sibTrans" hideLastTrans="0" st="6" cnt="1">
      <dgm:layoutNode name="image_6">
        <dgm:alg type="sp"/>
        <dgm:shape xmlns:r="http://schemas.openxmlformats.org/officeDocument/2006/relationships" r:blip="">
          <dgm:adjLst/>
        </dgm:shape>
        <dgm:presOf/>
        <dgm:constrLst/>
        <dgm:forEach name="Name75" ref="imageRepeat"/>
      </dgm:layoutNode>
    </dgm:forEach>
    <dgm:forEach name="Name76" axis="ch" ptType="node" st="7" cnt="1">
      <dgm:layoutNode name="parent_text_7" styleLbl="revTx">
        <dgm:varLst>
          <dgm:chMax val="0"/>
          <dgm:chPref val="0"/>
          <dgm:bulletEnabled val="1"/>
        </dgm:varLst>
        <dgm:choose name="Name77">
          <dgm:if name="Name78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79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7">
        <dgm:alg type="sp"/>
        <dgm:shape xmlns:r="http://schemas.openxmlformats.org/officeDocument/2006/relationships" r:blip="">
          <dgm:adjLst/>
        </dgm:shape>
        <dgm:presOf/>
        <dgm:constrLst/>
        <dgm:forEach name="Name80" ref="imageAccentRepeat"/>
      </dgm:layoutNode>
    </dgm:forEach>
    <dgm:forEach name="Name81" axis="ch" ptType="sibTrans" hideLastTrans="0" st="7" cnt="1">
      <dgm:layoutNode name="image_7">
        <dgm:alg type="sp"/>
        <dgm:shape xmlns:r="http://schemas.openxmlformats.org/officeDocument/2006/relationships" r:blip="">
          <dgm:adjLst/>
        </dgm:shape>
        <dgm:presOf/>
        <dgm:constrLst/>
        <dgm:forEach name="Name82" ref="imageRepeat"/>
      </dgm:layoutNode>
    </dgm:forEach>
    <dgm:forEach name="Name83" axis="ch" ptType="node" st="8" cnt="1">
      <dgm:layoutNode name="parent_text_8" styleLbl="revTx">
        <dgm:varLst>
          <dgm:chMax val="0"/>
          <dgm:chPref val="0"/>
          <dgm:bulletEnabled val="1"/>
        </dgm:varLst>
        <dgm:choose name="Name84">
          <dgm:if name="Name85" func="var" arg="dir" op="equ" val="norm">
            <dgm:alg type="tx">
              <dgm:param type="parTxLTRAlign" val="r"/>
              <dgm:param type="shpTxLTRAlignCh" val="r"/>
              <dgm:param type="txAnchorVert" val="t"/>
              <dgm:param type="lnSpCh" val="15"/>
            </dgm:alg>
          </dgm:if>
          <dgm:else name="Name86">
            <dgm:alg type="tx">
              <dgm:param type="parTxLTRAlign" val="l"/>
              <dgm:param type="shpTxLTRAlignCh" val="l"/>
              <dgm:param type="txAnchorVert" val="t"/>
              <dgm:param type="lnSpCh" val="15"/>
            </dgm:alg>
          </dgm:else>
        </dgm:choose>
        <dgm:shape xmlns:r="http://schemas.openxmlformats.org/officeDocument/2006/relationships" type="rect" r:blip="" zOrderOff="99999">
          <dgm:adjLst/>
        </dgm:shape>
        <dgm:presOf axis="desOr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layoutNode name="image_accent_8">
        <dgm:alg type="sp"/>
        <dgm:shape xmlns:r="http://schemas.openxmlformats.org/officeDocument/2006/relationships" r:blip="">
          <dgm:adjLst/>
        </dgm:shape>
        <dgm:presOf/>
        <dgm:constrLst/>
        <dgm:forEach name="Name87" ref="imageAccentRepeat"/>
      </dgm:layoutNode>
    </dgm:forEach>
    <dgm:forEach name="Name88" axis="ch" ptType="sibTrans" hideLastTrans="0" st="8" cnt="1">
      <dgm:layoutNode name="image_8">
        <dgm:alg type="sp"/>
        <dgm:shape xmlns:r="http://schemas.openxmlformats.org/officeDocument/2006/relationships" r:blip="">
          <dgm:adjLst/>
        </dgm:shape>
        <dgm:presOf/>
        <dgm:constrLst/>
        <dgm:forEach name="Name8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60" cy="496331"/>
          </a:xfrm>
          <a:prstGeom prst="rect">
            <a:avLst/>
          </a:prstGeom>
        </p:spPr>
        <p:txBody>
          <a:bodyPr vert="horz" lIns="92086" tIns="46042" rIns="92086" bIns="460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3"/>
            <a:ext cx="2945660" cy="496331"/>
          </a:xfrm>
          <a:prstGeom prst="rect">
            <a:avLst/>
          </a:prstGeom>
        </p:spPr>
        <p:txBody>
          <a:bodyPr vert="horz" lIns="92086" tIns="46042" rIns="92086" bIns="46042" rtlCol="0"/>
          <a:lstStyle>
            <a:lvl1pPr algn="r">
              <a:defRPr sz="1200"/>
            </a:lvl1pPr>
          </a:lstStyle>
          <a:p>
            <a:fld id="{17EF4F37-0C4B-AF4A-B2DD-A9816AA7AB79}" type="datetime1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3" y="9428584"/>
            <a:ext cx="2945660" cy="496331"/>
          </a:xfrm>
          <a:prstGeom prst="rect">
            <a:avLst/>
          </a:prstGeom>
        </p:spPr>
        <p:txBody>
          <a:bodyPr vert="horz" lIns="92086" tIns="46042" rIns="92086" bIns="460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60" cy="496331"/>
          </a:xfrm>
          <a:prstGeom prst="rect">
            <a:avLst/>
          </a:prstGeom>
        </p:spPr>
        <p:txBody>
          <a:bodyPr vert="horz" lIns="92086" tIns="46042" rIns="92086" bIns="46042" rtlCol="0" anchor="b"/>
          <a:lstStyle>
            <a:lvl1pPr algn="r">
              <a:defRPr sz="1200"/>
            </a:lvl1pPr>
          </a:lstStyle>
          <a:p>
            <a:fld id="{258C9278-F6E5-4A32-91E6-E19C96BAC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3" y="3"/>
            <a:ext cx="2945660" cy="496331"/>
          </a:xfrm>
          <a:prstGeom prst="rect">
            <a:avLst/>
          </a:prstGeom>
        </p:spPr>
        <p:txBody>
          <a:bodyPr vert="horz" lIns="92086" tIns="46042" rIns="92086" bIns="4604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3"/>
            <a:ext cx="2945660" cy="496331"/>
          </a:xfrm>
          <a:prstGeom prst="rect">
            <a:avLst/>
          </a:prstGeom>
        </p:spPr>
        <p:txBody>
          <a:bodyPr vert="horz" lIns="92086" tIns="46042" rIns="92086" bIns="46042" rtlCol="0"/>
          <a:lstStyle>
            <a:lvl1pPr algn="r">
              <a:defRPr sz="1200"/>
            </a:lvl1pPr>
          </a:lstStyle>
          <a:p>
            <a:fld id="{794FD678-D645-C841-A3E5-209EA68784FA}" type="datetime1">
              <a:rPr lang="en-US" smtClean="0"/>
              <a:pPr/>
              <a:t>10/26/2018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09613" y="744538"/>
            <a:ext cx="537845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86" tIns="46042" rIns="92086" bIns="46042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6"/>
            <a:ext cx="5438140" cy="4466987"/>
          </a:xfrm>
          <a:prstGeom prst="rect">
            <a:avLst/>
          </a:prstGeom>
        </p:spPr>
        <p:txBody>
          <a:bodyPr vert="horz" lIns="92086" tIns="46042" rIns="92086" bIns="46042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3" y="9428584"/>
            <a:ext cx="2945660" cy="496331"/>
          </a:xfrm>
          <a:prstGeom prst="rect">
            <a:avLst/>
          </a:prstGeom>
        </p:spPr>
        <p:txBody>
          <a:bodyPr vert="horz" lIns="92086" tIns="46042" rIns="92086" bIns="4604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6331"/>
          </a:xfrm>
          <a:prstGeom prst="rect">
            <a:avLst/>
          </a:prstGeom>
        </p:spPr>
        <p:txBody>
          <a:bodyPr vert="horz" lIns="92086" tIns="46042" rIns="92086" bIns="46042" rtlCol="0" anchor="b"/>
          <a:lstStyle>
            <a:lvl1pPr algn="r">
              <a:defRPr sz="1200"/>
            </a:lvl1pPr>
          </a:lstStyle>
          <a:p>
            <a:fld id="{89C8623F-E40F-4E8C-B29D-E166728CB4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709613" y="744538"/>
            <a:ext cx="5378450" cy="3724275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059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2644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3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001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5669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595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30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646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847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271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04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7488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7644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900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322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46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851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410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87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929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6575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658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9672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29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713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16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8713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7822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4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365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475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76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45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0914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5675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46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714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447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442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42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C8623F-E40F-4E8C-B29D-E166728CB408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74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67783" y="1638300"/>
            <a:ext cx="8956676" cy="4013199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4600" y="64928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61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542" y="1511301"/>
            <a:ext cx="8942917" cy="4672217"/>
          </a:xfrm>
        </p:spPr>
        <p:txBody>
          <a:bodyPr lIns="0" rIns="0"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4600" y="6544357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269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4600" y="656941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74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30200" y="1143000"/>
            <a:ext cx="45402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35550" y="1143000"/>
            <a:ext cx="454025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3A233-0A4A-45C1-ABCF-7B88463CF5CD}" type="slidenum">
              <a:rPr lang="en-US" altLang="en-US"/>
              <a:pPr>
                <a:defRPr/>
              </a:pPr>
              <a:t>‹#›</a:t>
            </a:fld>
            <a:endParaRPr lang="en-US" altLang="en-US" b="0">
              <a:solidFill>
                <a:srgbClr val="C0C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4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71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37077" y="129083"/>
            <a:ext cx="6246284" cy="83881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820" y="1212230"/>
            <a:ext cx="8902554" cy="496593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/>
          <p:cNvGrpSpPr/>
          <p:nvPr userDrawn="1"/>
        </p:nvGrpSpPr>
        <p:grpSpPr>
          <a:xfrm>
            <a:off x="492820" y="947666"/>
            <a:ext cx="8902553" cy="170143"/>
            <a:chOff x="457199" y="1434619"/>
            <a:chExt cx="8217741" cy="17014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457199" y="1434619"/>
              <a:ext cx="2650565" cy="170143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Helvetica"/>
              </a:endParaRPr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3255681" y="1434619"/>
              <a:ext cx="2616202" cy="170143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Helvetica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6043708" y="1434619"/>
              <a:ext cx="2631232" cy="170143"/>
            </a:xfrm>
            <a:prstGeom prst="rect">
              <a:avLst/>
            </a:prstGeom>
            <a:solidFill>
              <a:srgbClr val="FED95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latin typeface="Helvetica"/>
              </a:endParaRPr>
            </a:p>
          </p:txBody>
        </p:sp>
      </p:grpSp>
      <p:pic>
        <p:nvPicPr>
          <p:cNvPr id="19" name="Picture 3" descr="Macintosh HD:Users:fenevad:Dropbox:dfki:ELRC:elrc-logo-candidate-2.png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25" y="248208"/>
            <a:ext cx="1620628" cy="59309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Rectangle 19"/>
          <p:cNvSpPr>
            <a:spLocks noChangeArrowheads="1"/>
          </p:cNvSpPr>
          <p:nvPr userDrawn="1"/>
        </p:nvSpPr>
        <p:spPr bwMode="auto">
          <a:xfrm>
            <a:off x="-5159" y="6585469"/>
            <a:ext cx="4670780" cy="239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025" tIns="36512" rIns="73025" bIns="36512">
            <a:spAutoFit/>
          </a:bodyPr>
          <a:lstStyle>
            <a:lvl1pPr marL="2286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585788" eaLnBrk="0" hangingPunct="0"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585788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FF00FF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30000"/>
              </a:spcBef>
              <a:defRPr/>
            </a:pPr>
            <a:r>
              <a:rPr lang="fr-FR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Second ELRC </a:t>
            </a:r>
            <a:r>
              <a:rPr lang="fr-FR" altLang="en-US" sz="1200" b="1" dirty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Workshop, </a:t>
            </a:r>
            <a:r>
              <a:rPr lang="fr-FR" altLang="en-US" sz="1200" b="1" dirty="0" smtClean="0">
                <a:solidFill>
                  <a:schemeClr val="tx2">
                    <a:lumMod val="50000"/>
                  </a:schemeClr>
                </a:solidFill>
                <a:latin typeface="Calibri" pitchFamily="34" charset="0"/>
              </a:rPr>
              <a:t>Sofia, 24.10.2018</a:t>
            </a:r>
            <a:endParaRPr lang="en-US" altLang="en-US" sz="1200" b="1" dirty="0">
              <a:solidFill>
                <a:schemeClr val="tx2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21" name="Line 28"/>
          <p:cNvSpPr>
            <a:spLocks noChangeShapeType="1"/>
          </p:cNvSpPr>
          <p:nvPr userDrawn="1"/>
        </p:nvSpPr>
        <p:spPr bwMode="auto">
          <a:xfrm flipH="1">
            <a:off x="-11383" y="6508846"/>
            <a:ext cx="9906001" cy="0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1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89442" y="6526493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94C7C424-272F-4E22-8CDF-B5B0041008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6" descr="europeanFlag.png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75" y="248208"/>
            <a:ext cx="835076" cy="55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9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70" r:id="rId3"/>
    <p:sldLayoutId id="2147483673" r:id="rId4"/>
    <p:sldLayoutId id="214748367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400" b="1" kern="1200">
          <a:solidFill>
            <a:srgbClr val="17375E"/>
          </a:solidFill>
          <a:latin typeface="Calibri Light" panose="020F0302020204030204" pitchFamily="34" charset="0"/>
          <a:ea typeface="+mj-ea"/>
          <a:cs typeface="Calibri Light" panose="020F030202020403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10.png"/><Relationship Id="rId4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7" Type="http://schemas.openxmlformats.org/officeDocument/2006/relationships/image" Target="../media/image7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https://thenounproject.com/ArtZ91" TargetMode="External"/><Relationship Id="rId3" Type="http://schemas.openxmlformats.org/officeDocument/2006/relationships/hyperlink" Target="https://thenounproject.com/joana.pereira.dias94" TargetMode="External"/><Relationship Id="rId7" Type="http://schemas.openxmlformats.org/officeDocument/2006/relationships/hyperlink" Target="https://thenounproject.com/creativestall" TargetMode="External"/><Relationship Id="rId12" Type="http://schemas.openxmlformats.org/officeDocument/2006/relationships/hyperlink" Target="https://thenounproject.com/vectorsmarket" TargetMode="External"/><Relationship Id="rId2" Type="http://schemas.openxmlformats.org/officeDocument/2006/relationships/hyperlink" Target="https://thenounproject.com/michael.mell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confinder.com/" TargetMode="External"/><Relationship Id="rId11" Type="http://schemas.openxmlformats.org/officeDocument/2006/relationships/hyperlink" Target="https://thenounproject.com/pronoun" TargetMode="External"/><Relationship Id="rId5" Type="http://schemas.openxmlformats.org/officeDocument/2006/relationships/hyperlink" Target="https://www.iconfinder.com/creativestall" TargetMode="External"/><Relationship Id="rId10" Type="http://schemas.openxmlformats.org/officeDocument/2006/relationships/hyperlink" Target="https://thenounproject.com/grega.cresnar" TargetMode="External"/><Relationship Id="rId4" Type="http://schemas.openxmlformats.org/officeDocument/2006/relationships/hyperlink" Target="https://thenounproject.com/becca.oshea" TargetMode="External"/><Relationship Id="rId9" Type="http://schemas.openxmlformats.org/officeDocument/2006/relationships/hyperlink" Target="https://thenounproject.com/monstercritic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emf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55193" y="1248938"/>
            <a:ext cx="9395612" cy="3686478"/>
          </a:xfrm>
        </p:spPr>
        <p:txBody>
          <a:bodyPr/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en-US" sz="3200" dirty="0"/>
              <a:t/>
            </a:r>
            <a:br>
              <a:rPr lang="en-US" sz="3200" dirty="0"/>
            </a:br>
            <a:r>
              <a:rPr lang="en-US" sz="3600" dirty="0"/>
              <a:t>Preparing and sharing </a:t>
            </a:r>
            <a:r>
              <a:rPr lang="en-US" sz="3600" dirty="0" smtClean="0"/>
              <a:t>data with </a:t>
            </a:r>
            <a:r>
              <a:rPr lang="en-US" sz="3600" dirty="0"/>
              <a:t>the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ELRC-SHARE repository</a:t>
            </a:r>
            <a:br>
              <a:rPr lang="en-US" sz="3600" dirty="0" smtClean="0"/>
            </a:br>
            <a:r>
              <a:rPr lang="en-US" sz="3200" dirty="0" smtClean="0"/>
              <a:t>and what happens next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2800" dirty="0" smtClean="0"/>
              <a:t>Maria Giagkou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000" dirty="0" smtClean="0"/>
              <a:t>Institute for Language and Speech Processing / Athena R.C.</a:t>
            </a:r>
            <a:br>
              <a:rPr lang="en-US" sz="2000" dirty="0" smtClean="0"/>
            </a:br>
            <a:r>
              <a:rPr lang="en-US" sz="2000" dirty="0" smtClean="0"/>
              <a:t>ELRC</a:t>
            </a:r>
            <a:endParaRPr lang="fr-FR" sz="2800" i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6" name="Picture 4" descr="Image result for Connecting Europe Facilit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06"/>
          <a:stretch/>
        </p:blipFill>
        <p:spPr bwMode="auto">
          <a:xfrm>
            <a:off x="0" y="5245821"/>
            <a:ext cx="9905999" cy="161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59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  <p:extLst>
              <p:ext uri="{D42A27DB-BD31-4B8C-83A1-F6EECF244321}">
                <p14:modId xmlns:p14="http://schemas.microsoft.com/office/powerpoint/2010/main" val="888244180"/>
              </p:ext>
            </p:extLst>
          </p:nvPr>
        </p:nvSpPr>
        <p:spPr>
          <a:xfrm>
            <a:off x="460163" y="1347883"/>
            <a:ext cx="9079427" cy="738664"/>
          </a:xfrm>
        </p:spPr>
        <p:txBody>
          <a:bodyPr vert="horz" lIns="0" tIns="45720" rIns="0" bIns="45720" rtlCol="0" anchor="t">
            <a:noAutofit/>
          </a:bodyPr>
          <a:lstStyle/>
          <a:p>
            <a:pPr>
              <a:buSzPct val="120000"/>
            </a:pPr>
            <a:r>
              <a:rPr lang="en-US" sz="2000" dirty="0" smtClean="0"/>
              <a:t>Any </a:t>
            </a:r>
            <a:r>
              <a:rPr lang="en-US" sz="2000" b="1" dirty="0"/>
              <a:t>electronically stored text</a:t>
            </a:r>
            <a:r>
              <a:rPr lang="en-US" sz="2000" dirty="0"/>
              <a:t> in </a:t>
            </a:r>
            <a:r>
              <a:rPr lang="en-US" sz="2000" dirty="0" smtClean="0"/>
              <a:t>an EU language plus NO and IS</a:t>
            </a:r>
            <a:endParaRPr lang="en-US" sz="2000" dirty="0"/>
          </a:p>
          <a:p>
            <a:pPr>
              <a:buSzPct val="120000"/>
            </a:pPr>
            <a:r>
              <a:rPr lang="en-US" sz="2000" b="1" dirty="0" smtClean="0"/>
              <a:t>Texts </a:t>
            </a:r>
            <a:r>
              <a:rPr lang="en-US" sz="2000" b="1" dirty="0"/>
              <a:t>and their translations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dirty="0"/>
              <a:t>i.e. parallel bilingual or multilingual)</a:t>
            </a:r>
          </a:p>
          <a:p>
            <a:pPr>
              <a:buSzPct val="120000"/>
            </a:pPr>
            <a:endParaRPr lang="en-US" sz="2000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data are useful for </a:t>
            </a:r>
            <a:r>
              <a:rPr lang="en-US" err="1"/>
              <a:t>eTranslation</a:t>
            </a:r>
            <a:r>
              <a:rPr lang="en-US"/>
              <a:t/>
            </a:r>
            <a:br>
              <a:rPr lang="en-US"/>
            </a:br>
            <a:r>
              <a:rPr lang="en-US"/>
              <a:t>as per type |1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123493" y="2362931"/>
            <a:ext cx="2199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Translation in </a:t>
            </a:r>
            <a:r>
              <a:rPr 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English</a:t>
            </a:r>
            <a:endParaRPr lang="el-GR" b="1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81321" y="2365279"/>
            <a:ext cx="151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Bulgarian text</a:t>
            </a:r>
            <a:endParaRPr lang="el-GR" b="1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769" y="2680079"/>
            <a:ext cx="4069635" cy="3323987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ru-RU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Компетентните </a:t>
            </a: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органи на двете Договарящи страни си разменят всяка година договорен определен брой разрешителни</a:t>
            </a:r>
            <a:r>
              <a:rPr lang="ru-RU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ru-RU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Разрешителните </a:t>
            </a: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се издават на местните превозвачи от компетентния орган или от организация, определена от споменатия </a:t>
            </a:r>
            <a:r>
              <a:rPr lang="ru-RU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орган.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ru-RU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Разрешителните </a:t>
            </a: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се издават на името на превозвача и не се използват или преотстъпват на други превозвачи</a:t>
            </a:r>
            <a:r>
              <a:rPr lang="ru-RU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Разрешителните могат да бъдат използвани за едно превозно средство за определения срок</a:t>
            </a:r>
            <a:r>
              <a:rPr lang="ru-RU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1500" dirty="0">
                <a:latin typeface="Calibri" panose="020F0502020204030204" pitchFamily="34" charset="0"/>
                <a:cs typeface="Calibri" panose="020F0502020204030204" pitchFamily="34" charset="0"/>
              </a:rPr>
              <a:t>Разрешителните са валидни до 31 януари на следващата календарна година.</a:t>
            </a:r>
            <a:endParaRPr lang="el-G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87609" y="2678689"/>
            <a:ext cx="4071600" cy="3325377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1. The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competent authorities of the two Contracting Parties exchange and agree number of blank permit forms every year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2. Permits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are issued to resident transport operators by the competent authority or by a body designated by the said authority. </a:t>
            </a:r>
            <a:endParaRPr lang="en-US" sz="15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3. Permits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are personal and are not transferable to third parties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4. Permits 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can only be used for one vehicle at a time</a:t>
            </a:r>
            <a:r>
              <a:rPr lang="en-US" sz="15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The permits shall be valid until 31 January of the successive calendar year.</a:t>
            </a:r>
            <a:endParaRPr lang="el-GR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89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60164" y="1347882"/>
            <a:ext cx="9061026" cy="5110067"/>
          </a:xfrm>
        </p:spPr>
        <p:txBody>
          <a:bodyPr>
            <a:noAutofit/>
          </a:bodyPr>
          <a:lstStyle/>
          <a:p>
            <a:pPr>
              <a:buSzPct val="120000"/>
            </a:pPr>
            <a:r>
              <a:rPr lang="en-US" sz="2000" dirty="0" smtClean="0"/>
              <a:t>List </a:t>
            </a:r>
            <a:r>
              <a:rPr lang="en-US" sz="2000" dirty="0"/>
              <a:t>of terms and their translations, i.e. a </a:t>
            </a:r>
            <a:r>
              <a:rPr lang="en-US" sz="2000" b="1" dirty="0"/>
              <a:t>terminology</a:t>
            </a:r>
          </a:p>
          <a:p>
            <a:pPr>
              <a:buSzPct val="120000"/>
            </a:pPr>
            <a:endParaRPr lang="en-US" sz="2000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data are useful for </a:t>
            </a:r>
            <a:r>
              <a:rPr lang="en-US" err="1"/>
              <a:t>eTranslation</a:t>
            </a:r>
            <a:r>
              <a:rPr lang="en-US"/>
              <a:t/>
            </a:r>
            <a:br>
              <a:rPr lang="en-US"/>
            </a:br>
            <a:r>
              <a:rPr lang="en-US"/>
              <a:t>as per type |2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5" name="Πίνακας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461908"/>
              </p:ext>
            </p:extLst>
          </p:nvPr>
        </p:nvGraphicFramePr>
        <p:xfrm>
          <a:off x="792355" y="1683834"/>
          <a:ext cx="8636989" cy="45732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11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5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609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Bulgarian</a:t>
                      </a:r>
                      <a:endParaRPr lang="el-GR" sz="18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English</a:t>
                      </a:r>
                      <a:endParaRPr lang="el-GR" sz="1800" b="1" kern="1200" dirty="0">
                        <a:solidFill>
                          <a:schemeClr val="l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счетоводство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 err="1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accountancy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90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счетоводен баланс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accounting balance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счетоводна конвенция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de-AT" sz="1800" dirty="0" err="1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accounting</a:t>
                      </a:r>
                      <a:r>
                        <a:rPr lang="de-AT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AT" sz="1800" dirty="0" err="1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convention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63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акредитация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accreditation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счетоводен принцип на начисляване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accrual accounting concept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72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основа за начисляване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accrual basis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95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начислени разходи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accrued expenses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23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цена за придобиване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acquisition cost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искове за отмяна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actions of repeal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756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z-Cyrl-AZ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активен капитал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onstantia" panose="02030602050306030303" pitchFamily="18" charset="0"/>
                          <a:cs typeface="Calibri" panose="020F0502020204030204" pitchFamily="34" charset="0"/>
                        </a:rPr>
                        <a:t>active capital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onstantia" panose="02030602050306030303" pitchFamily="18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7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2533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81542" y="3302413"/>
            <a:ext cx="9062507" cy="2389728"/>
          </a:xfrm>
        </p:spPr>
        <p:txBody>
          <a:bodyPr>
            <a:noAutofit/>
          </a:bodyPr>
          <a:lstStyle/>
          <a:p>
            <a:pPr>
              <a:buSzPct val="120000"/>
            </a:pPr>
            <a:r>
              <a:rPr lang="en-US" sz="2400" dirty="0"/>
              <a:t>In principle, any text in machine readable format</a:t>
            </a:r>
          </a:p>
          <a:p>
            <a:pPr>
              <a:buSzPct val="120000"/>
            </a:pPr>
            <a:r>
              <a:rPr lang="en-US" sz="2400" dirty="0"/>
              <a:t>But, some formats are more “MT-ready” than others, i.e. they require less manual or automatic processing</a:t>
            </a:r>
          </a:p>
          <a:p>
            <a:pPr>
              <a:buSzPct val="120000"/>
            </a:pPr>
            <a:r>
              <a:rPr lang="en-US" sz="2400" dirty="0"/>
              <a:t>More processing introduces more errors in the final output, making it less useful for </a:t>
            </a:r>
            <a:r>
              <a:rPr lang="en-US" sz="2400" dirty="0" err="1"/>
              <a:t>eTranslation</a:t>
            </a:r>
            <a:endParaRPr lang="en-US" sz="2400" dirty="0"/>
          </a:p>
          <a:p>
            <a:pPr>
              <a:buSzPct val="120000"/>
            </a:pPr>
            <a:endParaRPr lang="en-US" sz="2400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data are useful for </a:t>
            </a:r>
            <a:r>
              <a:rPr lang="en-US" err="1"/>
              <a:t>eTranslation</a:t>
            </a:r>
            <a:r>
              <a:rPr lang="en-US"/>
              <a:t/>
            </a:r>
            <a:br>
              <a:rPr lang="en-US"/>
            </a:br>
            <a:r>
              <a:rPr lang="en-US"/>
              <a:t>as per format |1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12" name="Ομάδα 11"/>
          <p:cNvGrpSpPr/>
          <p:nvPr/>
        </p:nvGrpSpPr>
        <p:grpSpPr>
          <a:xfrm>
            <a:off x="512795" y="1208948"/>
            <a:ext cx="8892000" cy="1548000"/>
            <a:chOff x="-538629" y="4036164"/>
            <a:chExt cx="10309882" cy="1897019"/>
          </a:xfrm>
        </p:grpSpPr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8629" y="4036164"/>
              <a:ext cx="1625397" cy="16253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636" y="4298218"/>
              <a:ext cx="1625397" cy="16253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Εικόνα 7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45856" y="4036164"/>
              <a:ext cx="1625397" cy="16253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Εικόνα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2556" y="4298217"/>
              <a:ext cx="1625397" cy="16253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0" name="Εικόνα 9"/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8476" y="4298217"/>
              <a:ext cx="1625397" cy="16253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11" name="Εικόνα 10"/>
            <p:cNvPicPr>
              <a:picLocks noChangeAspect="1"/>
            </p:cNvPicPr>
            <p:nvPr/>
          </p:nvPicPr>
          <p:blipFill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4396" y="4307786"/>
              <a:ext cx="1625397" cy="162539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</p:spTree>
    <p:extLst>
      <p:ext uri="{BB962C8B-B14F-4D97-AF65-F5344CB8AC3E}">
        <p14:creationId xmlns:p14="http://schemas.microsoft.com/office/powerpoint/2010/main" val="3916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File formats for parallel texts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3"/>
          <a:srcRect l="6795" t="18718" r="5384" b="4473"/>
          <a:stretch/>
        </p:blipFill>
        <p:spPr>
          <a:xfrm>
            <a:off x="671748" y="1503125"/>
            <a:ext cx="8776941" cy="431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5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>
          <a:xfrm>
            <a:off x="491702" y="1165319"/>
            <a:ext cx="8868197" cy="5241966"/>
          </a:xfrm>
        </p:spPr>
        <p:txBody>
          <a:bodyPr>
            <a:noAutofit/>
          </a:bodyPr>
          <a:lstStyle/>
          <a:p>
            <a:pPr>
              <a:buSzPct val="120000"/>
            </a:pPr>
            <a:r>
              <a:rPr lang="en-US" dirty="0"/>
              <a:t>The following formats are particularly useful</a:t>
            </a:r>
            <a:r>
              <a:rPr lang="el-GR" dirty="0"/>
              <a:t> </a:t>
            </a:r>
            <a:r>
              <a:rPr lang="en-US" dirty="0"/>
              <a:t>(in descending order):</a:t>
            </a:r>
          </a:p>
          <a:p>
            <a:pPr lvl="1">
              <a:buSzPct val="120000"/>
            </a:pPr>
            <a:r>
              <a:rPr lang="en-US" dirty="0"/>
              <a:t>For </a:t>
            </a:r>
            <a:r>
              <a:rPr lang="en-US" dirty="0" smtClean="0"/>
              <a:t>bilingual/multilingual parallel </a:t>
            </a:r>
            <a:r>
              <a:rPr lang="en-US" dirty="0"/>
              <a:t>texts</a:t>
            </a:r>
          </a:p>
          <a:p>
            <a:pPr marL="1257300" lvl="2" indent="-457200">
              <a:buSzPct val="120000"/>
              <a:buFont typeface="+mj-lt"/>
              <a:buAutoNum type="arabicPeriod"/>
            </a:pPr>
            <a:r>
              <a:rPr lang="en-US" dirty="0"/>
              <a:t>Translation memories (.</a:t>
            </a:r>
            <a:r>
              <a:rPr lang="en-US" dirty="0" err="1"/>
              <a:t>tmx</a:t>
            </a:r>
            <a:r>
              <a:rPr lang="en-US" dirty="0"/>
              <a:t>)</a:t>
            </a:r>
          </a:p>
          <a:p>
            <a:pPr marL="1257300" lvl="2" indent="-457200">
              <a:buSzPct val="120000"/>
              <a:buFont typeface="+mj-lt"/>
              <a:buAutoNum type="arabicPeriod"/>
            </a:pPr>
            <a:r>
              <a:rPr lang="en-US" dirty="0"/>
              <a:t>XML translation files (.</a:t>
            </a:r>
            <a:r>
              <a:rPr lang="en-US" dirty="0" err="1"/>
              <a:t>xliff</a:t>
            </a:r>
            <a:r>
              <a:rPr lang="en-US" dirty="0"/>
              <a:t>)</a:t>
            </a:r>
          </a:p>
          <a:p>
            <a:pPr marL="1257300" lvl="2" indent="-457200">
              <a:buSzPct val="120000"/>
              <a:buFont typeface="+mj-lt"/>
              <a:buAutoNum type="arabicPeriod"/>
            </a:pPr>
            <a:r>
              <a:rPr lang="en-US" dirty="0"/>
              <a:t>Plain text (.txt, .csv)</a:t>
            </a:r>
          </a:p>
          <a:p>
            <a:pPr marL="1257300" lvl="2" indent="-457200">
              <a:buSzPct val="120000"/>
              <a:buFont typeface="+mj-lt"/>
              <a:buAutoNum type="arabicPeriod"/>
            </a:pPr>
            <a:r>
              <a:rPr lang="en-US" dirty="0"/>
              <a:t>Spreadsheets</a:t>
            </a:r>
            <a:r>
              <a:rPr lang="el-GR" dirty="0"/>
              <a:t> (</a:t>
            </a:r>
            <a:r>
              <a:rPr lang="en-US" dirty="0"/>
              <a:t>e.g. </a:t>
            </a:r>
            <a:r>
              <a:rPr lang="en-US" dirty="0" err="1"/>
              <a:t>xlsx</a:t>
            </a:r>
            <a:r>
              <a:rPr lang="en-US" dirty="0"/>
              <a:t>)</a:t>
            </a:r>
            <a:endParaRPr lang="el-GR" sz="1800" dirty="0"/>
          </a:p>
          <a:p>
            <a:pPr lvl="1">
              <a:buSzPct val="120000"/>
            </a:pPr>
            <a:r>
              <a:rPr lang="en-US" dirty="0"/>
              <a:t>For </a:t>
            </a:r>
            <a:r>
              <a:rPr lang="en-US" dirty="0" smtClean="0"/>
              <a:t>terminologies</a:t>
            </a:r>
            <a:endParaRPr lang="en-US" dirty="0"/>
          </a:p>
          <a:p>
            <a:pPr marL="1257300" lvl="2" indent="-446088">
              <a:buSzPct val="120000"/>
              <a:buFont typeface="+mj-lt"/>
              <a:buAutoNum type="arabicPeriod"/>
            </a:pPr>
            <a:r>
              <a:rPr lang="en-US" dirty="0" err="1"/>
              <a:t>TermBase</a:t>
            </a:r>
            <a:r>
              <a:rPr lang="en-US" dirty="0"/>
              <a:t> </a:t>
            </a:r>
            <a:r>
              <a:rPr lang="en-US" dirty="0" err="1"/>
              <a:t>eXchange</a:t>
            </a:r>
            <a:r>
              <a:rPr lang="en-US" dirty="0"/>
              <a:t> (.</a:t>
            </a:r>
            <a:r>
              <a:rPr lang="en-US" dirty="0" err="1"/>
              <a:t>tbx</a:t>
            </a:r>
            <a:r>
              <a:rPr lang="en-US" dirty="0"/>
              <a:t>)</a:t>
            </a:r>
          </a:p>
          <a:p>
            <a:pPr marL="1257300" lvl="2" indent="-446088">
              <a:buSzPct val="120000"/>
              <a:buFont typeface="+mj-lt"/>
              <a:buAutoNum type="arabicPeriod"/>
            </a:pPr>
            <a:r>
              <a:rPr lang="en-US" dirty="0"/>
              <a:t>Plain text (.txt, .csv)</a:t>
            </a:r>
          </a:p>
          <a:p>
            <a:pPr marL="1257300" lvl="2" indent="-446088">
              <a:buSzPct val="120000"/>
              <a:buFont typeface="+mj-lt"/>
              <a:buAutoNum type="arabicPeriod"/>
            </a:pPr>
            <a:r>
              <a:rPr lang="en-US" dirty="0"/>
              <a:t>Spreadsheets</a:t>
            </a:r>
            <a:r>
              <a:rPr lang="el-GR" dirty="0"/>
              <a:t> (</a:t>
            </a:r>
            <a:r>
              <a:rPr lang="en-US" dirty="0"/>
              <a:t>e.g. </a:t>
            </a:r>
            <a:r>
              <a:rPr lang="en-US" dirty="0" err="1"/>
              <a:t>xlsx</a:t>
            </a:r>
            <a:r>
              <a:rPr lang="en-US" dirty="0" smtClean="0"/>
              <a:t>)</a:t>
            </a:r>
          </a:p>
          <a:p>
            <a:pPr marL="720725" lvl="1" indent="-273050">
              <a:buSzPct val="120000"/>
            </a:pPr>
            <a:r>
              <a:rPr lang="en-US" dirty="0" smtClean="0"/>
              <a:t>For monolingual texts</a:t>
            </a:r>
          </a:p>
          <a:p>
            <a:pPr marL="1260475" lvl="1" indent="-457200">
              <a:buSzPct val="120000"/>
              <a:buFont typeface="+mj-lt"/>
              <a:buAutoNum type="arabicPeriod"/>
            </a:pPr>
            <a:r>
              <a:rPr lang="en-US" sz="2000" dirty="0" smtClean="0"/>
              <a:t>Plain </a:t>
            </a:r>
            <a:r>
              <a:rPr lang="en-US" sz="2000" dirty="0"/>
              <a:t>text (.txt, .csv)</a:t>
            </a:r>
            <a:endParaRPr lang="en-US" sz="1800" dirty="0"/>
          </a:p>
          <a:p>
            <a:pPr marL="857250" lvl="1" indent="-446088">
              <a:buSzPct val="120000"/>
            </a:pPr>
            <a:endParaRPr lang="en-US" sz="2000" dirty="0" smtClean="0"/>
          </a:p>
          <a:p>
            <a:pPr marL="1257300" lvl="2" indent="-446088">
              <a:buSzPct val="120000"/>
              <a:buFont typeface="+mj-lt"/>
              <a:buAutoNum type="arabicPeriod"/>
            </a:pPr>
            <a:endParaRPr lang="el-GR" sz="1800" dirty="0"/>
          </a:p>
          <a:p>
            <a:pPr lvl="1">
              <a:buSzPct val="120000"/>
            </a:pPr>
            <a:endParaRPr lang="en-US" sz="2000" dirty="0"/>
          </a:p>
          <a:p>
            <a:pPr lvl="1">
              <a:buSzPct val="120000"/>
            </a:pPr>
            <a:endParaRPr lang="en-US" sz="2000" dirty="0"/>
          </a:p>
          <a:p>
            <a:pPr lvl="2">
              <a:buSzPct val="120000"/>
            </a:pPr>
            <a:endParaRPr lang="en-US" sz="1800" dirty="0"/>
          </a:p>
          <a:p>
            <a:pPr lvl="2">
              <a:buSzPct val="120000"/>
            </a:pPr>
            <a:endParaRPr lang="en-US" sz="1800" dirty="0"/>
          </a:p>
          <a:p>
            <a:pPr>
              <a:buSzPct val="120000"/>
            </a:pPr>
            <a:endParaRPr lang="en-US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data are useful for </a:t>
            </a:r>
            <a:r>
              <a:rPr lang="en-US" err="1"/>
              <a:t>eTranslation</a:t>
            </a:r>
            <a:r>
              <a:rPr lang="en-US"/>
              <a:t/>
            </a:r>
            <a:br>
              <a:rPr lang="en-US"/>
            </a:br>
            <a:r>
              <a:rPr lang="en-US"/>
              <a:t>as per format |2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7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File formats  of parallel texts and their manipulation</a:t>
            </a:r>
            <a:endParaRPr lang="el-GR" sz="320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your data |1</a:t>
            </a:r>
            <a:endParaRPr lang="el-G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t>16</a:t>
            </a:fld>
            <a:endParaRPr lang="en-US"/>
          </a:p>
        </p:txBody>
      </p:sp>
      <p:grpSp>
        <p:nvGrpSpPr>
          <p:cNvPr id="5" name="Ομάδα 4"/>
          <p:cNvGrpSpPr/>
          <p:nvPr/>
        </p:nvGrpSpPr>
        <p:grpSpPr>
          <a:xfrm>
            <a:off x="264995" y="1309899"/>
            <a:ext cx="1773141" cy="894374"/>
            <a:chOff x="-80692" y="2826465"/>
            <a:chExt cx="1773141" cy="894374"/>
          </a:xfrm>
        </p:grpSpPr>
        <p:sp>
          <p:nvSpPr>
            <p:cNvPr id="12" name="TextBox 11"/>
            <p:cNvSpPr txBox="1"/>
            <p:nvPr/>
          </p:nvSpPr>
          <p:spPr>
            <a:xfrm>
              <a:off x="-80692" y="2873542"/>
              <a:ext cx="878767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Don’ts</a:t>
              </a:r>
            </a:p>
          </p:txBody>
        </p:sp>
        <p:pic>
          <p:nvPicPr>
            <p:cNvPr id="3" name="Εικόνα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75" y="2826465"/>
              <a:ext cx="894374" cy="894374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Rectangle 1"/>
          <p:cNvSpPr/>
          <p:nvPr/>
        </p:nvSpPr>
        <p:spPr>
          <a:xfrm>
            <a:off x="2109967" y="1281123"/>
            <a:ext cx="7354265" cy="48455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is a paragraph in English. This is a paragraph in English. This is a paragraph in English. This is a paragraph in English. This is a paragraph in English. This is a paragraph in English. This is a paragraph in English. This is a paragraph in English. This is a paragraph in English. This is a paragraph in English. This is a paragraph in English. </a:t>
            </a:r>
          </a:p>
          <a:p>
            <a:pPr indent="27051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е българският превод на параграфа по-горе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е българският превод на параграфа по-горе.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е българският превод на параграфа по-горе.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е българският превод на параграфа по-горе.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е българският превод на параграфа по-горе.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indent="270510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second paragraph in English. A second paragraph in English. A second paragraph in English. A second paragraph in English. A second paragraph in English. A second paragraph in English. A second paragraph in English.</a:t>
            </a:r>
          </a:p>
          <a:p>
            <a:pPr indent="27051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е българският превод на параграфа по-горе</a:t>
            </a: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е българският превод на параграфа по-горе.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е българският превод на параграфа по-горе.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Това е българският превод на параграфа по-горе.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27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your data |2</a:t>
            </a:r>
            <a:endParaRPr lang="el-G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t>17</a:t>
            </a:fld>
            <a:endParaRPr lang="en-US"/>
          </a:p>
        </p:txBody>
      </p:sp>
      <p:grpSp>
        <p:nvGrpSpPr>
          <p:cNvPr id="9" name="Ομάδα 8"/>
          <p:cNvGrpSpPr/>
          <p:nvPr/>
        </p:nvGrpSpPr>
        <p:grpSpPr>
          <a:xfrm>
            <a:off x="264995" y="1309899"/>
            <a:ext cx="1773141" cy="894374"/>
            <a:chOff x="-80692" y="2826465"/>
            <a:chExt cx="1773141" cy="894374"/>
          </a:xfrm>
        </p:grpSpPr>
        <p:sp>
          <p:nvSpPr>
            <p:cNvPr id="11" name="TextBox 10"/>
            <p:cNvSpPr txBox="1"/>
            <p:nvPr/>
          </p:nvSpPr>
          <p:spPr>
            <a:xfrm>
              <a:off x="-80692" y="2873542"/>
              <a:ext cx="878767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Don’ts</a:t>
              </a:r>
            </a:p>
          </p:txBody>
        </p:sp>
        <p:pic>
          <p:nvPicPr>
            <p:cNvPr id="14" name="Εικόνα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75" y="2826465"/>
              <a:ext cx="894374" cy="894374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7025" t="12445" r="17836" b="38684"/>
          <a:stretch/>
        </p:blipFill>
        <p:spPr>
          <a:xfrm>
            <a:off x="2220685" y="1309899"/>
            <a:ext cx="7567596" cy="460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your data |3</a:t>
            </a:r>
            <a:endParaRPr lang="el-G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t>18</a:t>
            </a:fld>
            <a:endParaRPr lang="en-US"/>
          </a:p>
        </p:txBody>
      </p:sp>
      <p:grpSp>
        <p:nvGrpSpPr>
          <p:cNvPr id="9" name="Ομάδα 8"/>
          <p:cNvGrpSpPr/>
          <p:nvPr/>
        </p:nvGrpSpPr>
        <p:grpSpPr>
          <a:xfrm>
            <a:off x="264995" y="1309899"/>
            <a:ext cx="1773141" cy="894374"/>
            <a:chOff x="-80692" y="2826465"/>
            <a:chExt cx="1773141" cy="894374"/>
          </a:xfrm>
        </p:grpSpPr>
        <p:sp>
          <p:nvSpPr>
            <p:cNvPr id="11" name="TextBox 10"/>
            <p:cNvSpPr txBox="1"/>
            <p:nvPr/>
          </p:nvSpPr>
          <p:spPr>
            <a:xfrm>
              <a:off x="-80692" y="2873542"/>
              <a:ext cx="878767" cy="40011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Don’ts</a:t>
              </a:r>
            </a:p>
          </p:txBody>
        </p:sp>
        <p:pic>
          <p:nvPicPr>
            <p:cNvPr id="14" name="Εικόνα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075" y="2826465"/>
              <a:ext cx="894374" cy="894374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474" t="15692" r="14691" b="39045"/>
          <a:stretch/>
        </p:blipFill>
        <p:spPr>
          <a:xfrm>
            <a:off x="2022530" y="1309899"/>
            <a:ext cx="7929962" cy="389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83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376" t="15331" r="79408" b="43193"/>
          <a:stretch/>
        </p:blipFill>
        <p:spPr>
          <a:xfrm>
            <a:off x="2270745" y="1439298"/>
            <a:ext cx="1735663" cy="4928423"/>
          </a:xfrm>
          <a:prstGeom prst="rect">
            <a:avLst/>
          </a:prstGeom>
        </p:spPr>
      </p:pic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your data |4</a:t>
            </a:r>
            <a:endParaRPr lang="el-G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t>19</a:t>
            </a:fld>
            <a:endParaRPr lang="en-US"/>
          </a:p>
        </p:txBody>
      </p:sp>
      <p:grpSp>
        <p:nvGrpSpPr>
          <p:cNvPr id="6" name="Ομάδα 5"/>
          <p:cNvGrpSpPr/>
          <p:nvPr/>
        </p:nvGrpSpPr>
        <p:grpSpPr>
          <a:xfrm>
            <a:off x="527958" y="1183658"/>
            <a:ext cx="1583754" cy="885170"/>
            <a:chOff x="360794" y="2787179"/>
            <a:chExt cx="1583754" cy="885170"/>
          </a:xfrm>
        </p:grpSpPr>
        <p:sp>
          <p:nvSpPr>
            <p:cNvPr id="9" name="TextBox 8"/>
            <p:cNvSpPr txBox="1"/>
            <p:nvPr/>
          </p:nvSpPr>
          <p:spPr>
            <a:xfrm>
              <a:off x="1257778" y="3188248"/>
              <a:ext cx="686770" cy="4343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Do’s</a:t>
              </a:r>
            </a:p>
          </p:txBody>
        </p:sp>
        <p:pic>
          <p:nvPicPr>
            <p:cNvPr id="5" name="Εικόνα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4" y="2787179"/>
              <a:ext cx="892800" cy="8851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4636160" y="2322981"/>
            <a:ext cx="397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</a:t>
            </a:r>
            <a:r>
              <a:rPr lang="en-US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 filenames </a:t>
            </a:r>
            <a:r>
              <a:rPr lang="en-US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document pair (source – translation)</a:t>
            </a:r>
            <a:endParaRPr lang="el-GR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Στρογγυλεμένο ορθογώνιο 19"/>
          <p:cNvSpPr/>
          <p:nvPr/>
        </p:nvSpPr>
        <p:spPr>
          <a:xfrm>
            <a:off x="2514677" y="1579106"/>
            <a:ext cx="729205" cy="451412"/>
          </a:xfrm>
          <a:prstGeom prst="roundRect">
            <a:avLst/>
          </a:prstGeom>
          <a:solidFill>
            <a:schemeClr val="accent3">
              <a:alpha val="38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Στρογγυλεμένο ορθογώνιο 20"/>
          <p:cNvSpPr/>
          <p:nvPr/>
        </p:nvSpPr>
        <p:spPr>
          <a:xfrm>
            <a:off x="2514676" y="2514336"/>
            <a:ext cx="729205" cy="451412"/>
          </a:xfrm>
          <a:prstGeom prst="roundRect">
            <a:avLst/>
          </a:prstGeom>
          <a:solidFill>
            <a:schemeClr val="accent3">
              <a:alpha val="38000"/>
            </a:schemeClr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Στρογγυλεμένο ορθογώνιο 21"/>
          <p:cNvSpPr/>
          <p:nvPr/>
        </p:nvSpPr>
        <p:spPr>
          <a:xfrm>
            <a:off x="2514677" y="3382696"/>
            <a:ext cx="729205" cy="451412"/>
          </a:xfrm>
          <a:prstGeom prst="roundRect">
            <a:avLst/>
          </a:prstGeom>
          <a:solidFill>
            <a:schemeClr val="accent3">
              <a:alpha val="38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3" name="Ευθύγραμμο βέλος σύνδεσης 22"/>
          <p:cNvCxnSpPr>
            <a:stCxn id="19" idx="1"/>
            <a:endCxn id="20" idx="3"/>
          </p:cNvCxnSpPr>
          <p:nvPr/>
        </p:nvCxnSpPr>
        <p:spPr>
          <a:xfrm flipH="1" flipV="1">
            <a:off x="3243882" y="1804812"/>
            <a:ext cx="1392278" cy="84133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Ευθύγραμμο βέλος σύνδεσης 23"/>
          <p:cNvCxnSpPr>
            <a:stCxn id="19" idx="1"/>
          </p:cNvCxnSpPr>
          <p:nvPr/>
        </p:nvCxnSpPr>
        <p:spPr>
          <a:xfrm flipH="1">
            <a:off x="3243882" y="2646147"/>
            <a:ext cx="1392278" cy="138499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/>
          <p:cNvCxnSpPr>
            <a:stCxn id="19" idx="1"/>
            <a:endCxn id="22" idx="3"/>
          </p:cNvCxnSpPr>
          <p:nvPr/>
        </p:nvCxnSpPr>
        <p:spPr>
          <a:xfrm flipH="1">
            <a:off x="3243882" y="2646147"/>
            <a:ext cx="1392278" cy="962255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275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817411" y="233220"/>
            <a:ext cx="6246284" cy="838816"/>
          </a:xfrm>
        </p:spPr>
        <p:txBody>
          <a:bodyPr/>
          <a:lstStyle/>
          <a:p>
            <a:r>
              <a:rPr lang="en-US" dirty="0"/>
              <a:t>The notion of data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11" name="Διάγραμμα 10"/>
          <p:cNvGraphicFramePr/>
          <p:nvPr>
            <p:extLst>
              <p:ext uri="{D42A27DB-BD31-4B8C-83A1-F6EECF244321}">
                <p14:modId xmlns:p14="http://schemas.microsoft.com/office/powerpoint/2010/main" val="906785421"/>
              </p:ext>
            </p:extLst>
          </p:nvPr>
        </p:nvGraphicFramePr>
        <p:xfrm>
          <a:off x="381650" y="1326910"/>
          <a:ext cx="7978139" cy="4933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97229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2376" t="15331" r="79408" b="62369"/>
          <a:stretch/>
        </p:blipFill>
        <p:spPr>
          <a:xfrm>
            <a:off x="2722921" y="1479492"/>
            <a:ext cx="2622802" cy="4004202"/>
          </a:xfrm>
          <a:prstGeom prst="rect">
            <a:avLst/>
          </a:prstGeom>
        </p:spPr>
      </p:pic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your data |5</a:t>
            </a:r>
            <a:endParaRPr lang="el-G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t>20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322740" y="2068828"/>
            <a:ext cx="2649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</a:t>
            </a:r>
            <a:r>
              <a:rPr lang="en-US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language identifiers </a:t>
            </a:r>
            <a:r>
              <a:rPr lang="en-US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filename</a:t>
            </a:r>
            <a:endParaRPr lang="el-GR" dirty="0">
              <a:solidFill>
                <a:srgbClr val="0099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527958" y="1183658"/>
            <a:ext cx="1583754" cy="885170"/>
            <a:chOff x="360794" y="2787179"/>
            <a:chExt cx="1583754" cy="885170"/>
          </a:xfrm>
        </p:grpSpPr>
        <p:sp>
          <p:nvSpPr>
            <p:cNvPr id="17" name="TextBox 16"/>
            <p:cNvSpPr txBox="1"/>
            <p:nvPr/>
          </p:nvSpPr>
          <p:spPr>
            <a:xfrm>
              <a:off x="1257778" y="3188248"/>
              <a:ext cx="686770" cy="4343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Do’s</a:t>
              </a:r>
            </a:p>
          </p:txBody>
        </p:sp>
        <p:pic>
          <p:nvPicPr>
            <p:cNvPr id="18" name="Εικόνα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4" y="2787179"/>
              <a:ext cx="892800" cy="885170"/>
            </a:xfrm>
            <a:prstGeom prst="rect">
              <a:avLst/>
            </a:prstGeom>
          </p:spPr>
        </p:pic>
      </p:grpSp>
      <p:sp>
        <p:nvSpPr>
          <p:cNvPr id="14" name="Στρογγυλεμένο ορθογώνιο 13"/>
          <p:cNvSpPr/>
          <p:nvPr/>
        </p:nvSpPr>
        <p:spPr>
          <a:xfrm>
            <a:off x="4170558" y="1617626"/>
            <a:ext cx="501804" cy="902403"/>
          </a:xfrm>
          <a:prstGeom prst="roundRect">
            <a:avLst/>
          </a:prstGeom>
          <a:solidFill>
            <a:schemeClr val="accent3">
              <a:alpha val="38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Ευθύγραμμο βέλος σύνδεσης 14"/>
          <p:cNvCxnSpPr>
            <a:stCxn id="11" idx="1"/>
            <a:endCxn id="14" idx="3"/>
          </p:cNvCxnSpPr>
          <p:nvPr/>
        </p:nvCxnSpPr>
        <p:spPr>
          <a:xfrm flipH="1" flipV="1">
            <a:off x="4672362" y="2068828"/>
            <a:ext cx="1650378" cy="323166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prstDash val="sysDot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885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Preparing your data |5</a:t>
            </a:r>
            <a:endParaRPr lang="el-G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t>21</a:t>
            </a:fld>
            <a:endParaRPr lang="en-US"/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 rotWithShape="1">
          <a:blip r:embed="rId3"/>
          <a:srcRect l="61122" t="23732" r="24135" b="45727"/>
          <a:stretch/>
        </p:blipFill>
        <p:spPr>
          <a:xfrm>
            <a:off x="515781" y="2732786"/>
            <a:ext cx="2543712" cy="2963978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4"/>
          <a:srcRect l="25749" t="14222" r="21751" b="70000"/>
          <a:stretch/>
        </p:blipFill>
        <p:spPr>
          <a:xfrm>
            <a:off x="3059493" y="2787366"/>
            <a:ext cx="6668482" cy="1623060"/>
          </a:xfrm>
          <a:prstGeom prst="rect">
            <a:avLst/>
          </a:prstGeom>
          <a:ln>
            <a:noFill/>
          </a:ln>
        </p:spPr>
      </p:pic>
      <p:sp>
        <p:nvSpPr>
          <p:cNvPr id="25" name="Επεξήγηση με γραμμή 2 24"/>
          <p:cNvSpPr/>
          <p:nvPr/>
        </p:nvSpPr>
        <p:spPr>
          <a:xfrm>
            <a:off x="3059493" y="2650603"/>
            <a:ext cx="6668482" cy="1759823"/>
          </a:xfrm>
          <a:prstGeom prst="borderCallout2">
            <a:avLst>
              <a:gd name="adj1" fmla="val 101622"/>
              <a:gd name="adj2" fmla="val 49641"/>
              <a:gd name="adj3" fmla="val 146347"/>
              <a:gd name="adj4" fmla="val 19783"/>
              <a:gd name="adj5" fmla="val 148017"/>
              <a:gd name="adj6" fmla="val -13862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3" name="Ομάδα 12"/>
          <p:cNvGrpSpPr/>
          <p:nvPr/>
        </p:nvGrpSpPr>
        <p:grpSpPr>
          <a:xfrm>
            <a:off x="527958" y="1183658"/>
            <a:ext cx="1583754" cy="885170"/>
            <a:chOff x="360794" y="2787179"/>
            <a:chExt cx="1583754" cy="885170"/>
          </a:xfrm>
        </p:grpSpPr>
        <p:sp>
          <p:nvSpPr>
            <p:cNvPr id="14" name="TextBox 13"/>
            <p:cNvSpPr txBox="1"/>
            <p:nvPr/>
          </p:nvSpPr>
          <p:spPr>
            <a:xfrm>
              <a:off x="1257778" y="3188248"/>
              <a:ext cx="686770" cy="43432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Do’s</a:t>
              </a:r>
            </a:p>
          </p:txBody>
        </p:sp>
        <p:pic>
          <p:nvPicPr>
            <p:cNvPr id="15" name="Εικόνα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794" y="2787179"/>
              <a:ext cx="892800" cy="885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633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23669" y="1221934"/>
            <a:ext cx="8942917" cy="467221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Remember: a dataset is a collection of data </a:t>
            </a:r>
            <a:r>
              <a:rPr lang="en-US" b="1" dirty="0"/>
              <a:t>grouped according to certain criteria</a:t>
            </a:r>
          </a:p>
          <a:p>
            <a:r>
              <a:rPr lang="en-US" dirty="0"/>
              <a:t>For the purpose of enhancing and adapting CEF </a:t>
            </a:r>
            <a:r>
              <a:rPr lang="en-US" dirty="0" err="1"/>
              <a:t>eTranslation</a:t>
            </a:r>
            <a:r>
              <a:rPr lang="en-US" dirty="0"/>
              <a:t>, two criteria are critical:</a:t>
            </a:r>
          </a:p>
          <a:p>
            <a:pPr lvl="1"/>
            <a:r>
              <a:rPr lang="en-US" sz="2800" b="1" dirty="0"/>
              <a:t>Language(s)</a:t>
            </a:r>
            <a:r>
              <a:rPr lang="en-US" sz="2800" dirty="0"/>
              <a:t>: each collection is defined by the language or language pairs of its data, e.g. </a:t>
            </a:r>
          </a:p>
          <a:p>
            <a:pPr lvl="2"/>
            <a:r>
              <a:rPr lang="en-US" sz="2400" i="1" dirty="0"/>
              <a:t>Collection of texts in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English –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Bulgarian</a:t>
            </a:r>
            <a:endParaRPr lang="en-US" sz="24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2"/>
            <a:r>
              <a:rPr lang="en-US" sz="2400" i="1" dirty="0"/>
              <a:t>Documents in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English –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Bulgarian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French</a:t>
            </a:r>
            <a:r>
              <a:rPr lang="en-US" sz="2400" dirty="0" smtClean="0"/>
              <a:t> </a:t>
            </a:r>
          </a:p>
          <a:p>
            <a:pPr lvl="1"/>
            <a:r>
              <a:rPr lang="en-US" sz="2800" b="1" dirty="0"/>
              <a:t>Domain</a:t>
            </a:r>
            <a:r>
              <a:rPr lang="en-US" sz="2800" dirty="0"/>
              <a:t>: each collection ideally belongs to a single domain, e.g. </a:t>
            </a:r>
          </a:p>
          <a:p>
            <a:pPr lvl="2"/>
            <a:r>
              <a:rPr lang="en-US" sz="2400" i="1" dirty="0"/>
              <a:t>Collection of texts in English – </a:t>
            </a:r>
            <a:r>
              <a:rPr lang="en-US" sz="2400" i="1" dirty="0" smtClean="0"/>
              <a:t>Bulgarian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 the culture domain</a:t>
            </a:r>
            <a:r>
              <a:rPr lang="en-US" sz="2400" i="1" dirty="0"/>
              <a:t> </a:t>
            </a:r>
          </a:p>
          <a:p>
            <a:pPr lvl="2"/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Social security </a:t>
            </a:r>
            <a:r>
              <a:rPr lang="en-US" sz="2400" i="1" dirty="0"/>
              <a:t>documents in English – </a:t>
            </a:r>
            <a:r>
              <a:rPr lang="en-US" sz="2400" i="1" dirty="0" smtClean="0"/>
              <a:t>Bulgarian </a:t>
            </a:r>
            <a:r>
              <a:rPr lang="en-US" sz="2400" i="1" dirty="0"/>
              <a:t>- </a:t>
            </a:r>
            <a:r>
              <a:rPr lang="en-US" sz="2400" i="1" dirty="0" smtClean="0"/>
              <a:t>French</a:t>
            </a:r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 for grouping your </a:t>
            </a:r>
            <a:r>
              <a:rPr lang="en-US" dirty="0" smtClean="0"/>
              <a:t>data</a:t>
            </a:r>
            <a:endParaRPr lang="el-G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0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περιεχομένου 4"/>
          <p:cNvSpPr>
            <a:spLocks noGrp="1"/>
          </p:cNvSpPr>
          <p:nvPr>
            <p:ph idx="1"/>
          </p:nvPr>
        </p:nvSpPr>
        <p:spPr>
          <a:xfrm>
            <a:off x="481542" y="1152486"/>
            <a:ext cx="8942917" cy="4672217"/>
          </a:xfrm>
        </p:spPr>
        <p:txBody>
          <a:bodyPr>
            <a:normAutofit/>
          </a:bodyPr>
          <a:lstStyle/>
          <a:p>
            <a:r>
              <a:rPr lang="en-US" sz="2400"/>
              <a:t>Administrative/regulatory domain and </a:t>
            </a:r>
          </a:p>
          <a:p>
            <a:r>
              <a:rPr lang="en-US" sz="2400"/>
              <a:t>Topics relevant to the CEF DSIs</a:t>
            </a:r>
            <a:endParaRPr lang="en-US" sz="1800"/>
          </a:p>
          <a:p>
            <a:pPr marL="0" indent="0">
              <a:buNone/>
            </a:pPr>
            <a:endParaRPr lang="el-GR" sz="2000"/>
          </a:p>
        </p:txBody>
      </p:sp>
      <p:sp>
        <p:nvSpPr>
          <p:cNvPr id="8" name="Τίτλος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Preferred domains</a:t>
            </a:r>
            <a:endParaRPr lang="el-G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2" name="Πίνακας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3615089"/>
              </p:ext>
            </p:extLst>
          </p:nvPr>
        </p:nvGraphicFramePr>
        <p:xfrm>
          <a:off x="481542" y="1989682"/>
          <a:ext cx="9246434" cy="4012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0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73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CEF DSI</a:t>
                      </a:r>
                      <a:endParaRPr lang="el-GR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Domain</a:t>
                      </a:r>
                      <a:endParaRPr lang="el-GR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195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Online</a:t>
                      </a:r>
                      <a:r>
                        <a:rPr lang="en-US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Dispute Resolution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Consumers’</a:t>
                      </a:r>
                      <a:r>
                        <a:rPr lang="en-US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baseline="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rights, complaints</a:t>
                      </a:r>
                      <a:endParaRPr lang="el-GR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451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Electronic Exchange of Social Security Information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Social security,</a:t>
                      </a:r>
                      <a:r>
                        <a:rPr lang="en-US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insurance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4010">
                <a:tc>
                  <a:txBody>
                    <a:bodyPr/>
                    <a:lstStyle/>
                    <a:p>
                      <a:r>
                        <a:rPr lang="fr-FR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eProcurement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procurement,</a:t>
                      </a:r>
                      <a:r>
                        <a:rPr lang="en-US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contractual agreements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3162">
                <a:tc>
                  <a:txBody>
                    <a:bodyPr/>
                    <a:lstStyle/>
                    <a:p>
                      <a:r>
                        <a:rPr lang="fr-FR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European</a:t>
                      </a:r>
                      <a:r>
                        <a:rPr lang="fr-FR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e-Justice Portal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Justice,</a:t>
                      </a:r>
                      <a:r>
                        <a:rPr lang="en-US" baseline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Law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9784">
                <a:tc>
                  <a:txBody>
                    <a:bodyPr/>
                    <a:lstStyle/>
                    <a:p>
                      <a:r>
                        <a:rPr lang="fr-FR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eHealth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Health, Medicine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942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Business Registers Interconnection System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Business, market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7792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Safer Internet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218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Cybersecurity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1195"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Public Open Data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1195">
                <a:tc>
                  <a:txBody>
                    <a:bodyPr/>
                    <a:lstStyle/>
                    <a:p>
                      <a:r>
                        <a:rPr lang="en-US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Europeana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r>
                        <a:rPr lang="en-US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Culture</a:t>
                      </a:r>
                      <a:endParaRPr lang="el-GR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774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How to contribute your data to CEF </a:t>
            </a:r>
            <a:r>
              <a:rPr lang="en-US" sz="3200" err="1"/>
              <a:t>eTranslation</a:t>
            </a:r>
            <a:r>
              <a:rPr lang="en-US" sz="3200"/>
              <a:t/>
            </a:r>
            <a:br>
              <a:rPr lang="en-US" sz="3200"/>
            </a:br>
            <a:r>
              <a:rPr lang="en-US" sz="3200"/>
              <a:t>A step-by-step guide</a:t>
            </a:r>
            <a:endParaRPr lang="el-GR" sz="320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ELRC-SHARE</a:t>
            </a: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11" name="Ομάδα 10"/>
          <p:cNvGrpSpPr/>
          <p:nvPr/>
        </p:nvGrpSpPr>
        <p:grpSpPr>
          <a:xfrm>
            <a:off x="3749853" y="1701642"/>
            <a:ext cx="5672559" cy="4291760"/>
            <a:chOff x="1817820" y="2455451"/>
            <a:chExt cx="5440102" cy="3810830"/>
          </a:xfrm>
        </p:grpSpPr>
        <p:pic>
          <p:nvPicPr>
            <p:cNvPr id="7" name="Εικόνα 6"/>
            <p:cNvPicPr>
              <a:picLocks noChangeAspect="1"/>
            </p:cNvPicPr>
            <p:nvPr/>
          </p:nvPicPr>
          <p:blipFill rotWithShape="1">
            <a:blip r:embed="rId2"/>
            <a:srcRect l="13567" t="10539" r="27258" b="16291"/>
            <a:stretch/>
          </p:blipFill>
          <p:spPr>
            <a:xfrm>
              <a:off x="1817820" y="2455451"/>
              <a:ext cx="5440102" cy="3810830"/>
            </a:xfrm>
            <a:prstGeom prst="rect">
              <a:avLst/>
            </a:prstGeom>
          </p:spPr>
        </p:pic>
        <p:sp>
          <p:nvSpPr>
            <p:cNvPr id="9" name="Στρογγυλεμένο ορθογώνιο 8"/>
            <p:cNvSpPr/>
            <p:nvPr/>
          </p:nvSpPr>
          <p:spPr>
            <a:xfrm>
              <a:off x="4363656" y="5089502"/>
              <a:ext cx="2893671" cy="1096586"/>
            </a:xfrm>
            <a:prstGeom prst="round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764455" y="1451928"/>
            <a:ext cx="29847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 the ELRC portal click on the “Language resource submission” button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Type in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url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address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l-GR" u="sng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3"/>
          <p:cNvSpPr/>
          <p:nvPr/>
        </p:nvSpPr>
        <p:spPr>
          <a:xfrm>
            <a:off x="662142" y="2929256"/>
            <a:ext cx="2861644" cy="58477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elrc-share.eu</a:t>
            </a:r>
          </a:p>
        </p:txBody>
      </p:sp>
    </p:spTree>
    <p:extLst>
      <p:ext uri="{BB962C8B-B14F-4D97-AF65-F5344CB8AC3E}">
        <p14:creationId xmlns:p14="http://schemas.microsoft.com/office/powerpoint/2010/main" val="47301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057199" y="142419"/>
            <a:ext cx="5765801" cy="838816"/>
          </a:xfrm>
        </p:spPr>
        <p:txBody>
          <a:bodyPr/>
          <a:lstStyle/>
          <a:p>
            <a:r>
              <a:rPr lang="en-US" sz="2800"/>
              <a:t>ELRC-SHARE repository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27069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ED9760E-B40A-DC42-A79A-DAF468F11A7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717"/>
            <a:ext cx="9906000" cy="33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56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Contribute </a:t>
            </a:r>
            <a:r>
              <a:rPr lang="en-US" sz="2800" dirty="0" smtClean="0"/>
              <a:t>Data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27069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ED9760E-B40A-DC42-A79A-DAF468F11A7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 rotWithShape="1">
          <a:blip r:embed="rId3"/>
          <a:srcRect l="33525" t="43167" r="31645" b="34896"/>
          <a:stretch/>
        </p:blipFill>
        <p:spPr>
          <a:xfrm>
            <a:off x="921591" y="2137195"/>
            <a:ext cx="8277255" cy="29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</a:t>
            </a:r>
            <a:r>
              <a:rPr lang="en-US" sz="2800" dirty="0" smtClean="0"/>
              <a:t>Register (1/2)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27069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ED9760E-B40A-DC42-A79A-DAF468F11A7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4717"/>
            <a:ext cx="9906000" cy="3368565"/>
          </a:xfrm>
          <a:prstGeom prst="rect">
            <a:avLst/>
          </a:prstGeom>
        </p:spPr>
      </p:pic>
      <p:grpSp>
        <p:nvGrpSpPr>
          <p:cNvPr id="7" name="Ομάδα 6"/>
          <p:cNvGrpSpPr/>
          <p:nvPr/>
        </p:nvGrpSpPr>
        <p:grpSpPr>
          <a:xfrm>
            <a:off x="1343649" y="1148576"/>
            <a:ext cx="1577971" cy="1047670"/>
            <a:chOff x="933169" y="1116875"/>
            <a:chExt cx="2007813" cy="1305297"/>
          </a:xfrm>
        </p:grpSpPr>
        <p:cxnSp>
          <p:nvCxnSpPr>
            <p:cNvPr id="8" name="Ευθεία γραμμή σύνδεσης 7"/>
            <p:cNvCxnSpPr>
              <a:stCxn id="9" idx="3"/>
              <a:endCxn id="12" idx="3"/>
            </p:cNvCxnSpPr>
            <p:nvPr/>
          </p:nvCxnSpPr>
          <p:spPr>
            <a:xfrm flipV="1">
              <a:off x="2399852" y="1509603"/>
              <a:ext cx="541130" cy="81722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Στρογγυλεμένο ορθογώνιο 8"/>
            <p:cNvSpPr/>
            <p:nvPr/>
          </p:nvSpPr>
          <p:spPr>
            <a:xfrm>
              <a:off x="1474301" y="2231478"/>
              <a:ext cx="925551" cy="190694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0" name="Ευθεία γραμμή σύνδεσης 9"/>
            <p:cNvCxnSpPr>
              <a:stCxn id="9" idx="1"/>
              <a:endCxn id="12" idx="1"/>
            </p:cNvCxnSpPr>
            <p:nvPr/>
          </p:nvCxnSpPr>
          <p:spPr>
            <a:xfrm flipH="1" flipV="1">
              <a:off x="933169" y="1509603"/>
              <a:ext cx="541132" cy="817223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Στρογγυλεμένο ορθογώνιο 11"/>
            <p:cNvSpPr/>
            <p:nvPr/>
          </p:nvSpPr>
          <p:spPr>
            <a:xfrm>
              <a:off x="933169" y="1116875"/>
              <a:ext cx="2007813" cy="785454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0308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idx="1"/>
          </p:nvPr>
        </p:nvSpPr>
        <p:spPr>
          <a:xfrm>
            <a:off x="492761" y="1354076"/>
            <a:ext cx="2608291" cy="420177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/>
              <a:t>Fill in the required info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/>
              <a:t>Read the </a:t>
            </a:r>
            <a:r>
              <a:rPr lang="en-US" sz="2000" i="1"/>
              <a:t>Terms of Service </a:t>
            </a:r>
            <a:r>
              <a:rPr lang="en-US" sz="2000"/>
              <a:t>and click </a:t>
            </a:r>
            <a:r>
              <a:rPr lang="en-US" sz="2000" i="1"/>
              <a:t>Accept,</a:t>
            </a:r>
            <a:r>
              <a:rPr lang="en-US" sz="2000"/>
              <a:t>  if you agree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/>
              <a:t>Click the </a:t>
            </a:r>
            <a:r>
              <a:rPr lang="en-US" sz="2000" i="1"/>
              <a:t>Create Account </a:t>
            </a:r>
            <a:r>
              <a:rPr lang="en-US" sz="2000"/>
              <a:t>button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/>
              <a:t>Activate your account according to the guidelines emailed to you</a:t>
            </a:r>
          </a:p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endParaRPr lang="en-US" sz="1600"/>
          </a:p>
          <a:p>
            <a:pPr lvl="1">
              <a:lnSpc>
                <a:spcPct val="160000"/>
              </a:lnSpc>
              <a:spcBef>
                <a:spcPts val="0"/>
              </a:spcBef>
            </a:pPr>
            <a:endParaRPr lang="en-US" sz="140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Register </a:t>
            </a:r>
            <a:r>
              <a:rPr lang="en-US" sz="2800" dirty="0" smtClean="0"/>
              <a:t>(2/2</a:t>
            </a:r>
            <a:r>
              <a:rPr lang="en-US" sz="2800" dirty="0"/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27069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ED9760E-B40A-DC42-A79A-DAF468F11A76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6" r="1329"/>
          <a:stretch/>
        </p:blipFill>
        <p:spPr>
          <a:xfrm>
            <a:off x="3154662" y="1706136"/>
            <a:ext cx="6312723" cy="2964973"/>
          </a:xfrm>
          <a:prstGeom prst="rect">
            <a:avLst/>
          </a:prstGeom>
        </p:spPr>
      </p:pic>
      <p:sp>
        <p:nvSpPr>
          <p:cNvPr id="5" name="Έλλειψη 4"/>
          <p:cNvSpPr/>
          <p:nvPr/>
        </p:nvSpPr>
        <p:spPr>
          <a:xfrm>
            <a:off x="5693779" y="4067654"/>
            <a:ext cx="1319514" cy="70790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14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817411" y="233220"/>
            <a:ext cx="6246284" cy="838816"/>
          </a:xfrm>
        </p:spPr>
        <p:txBody>
          <a:bodyPr/>
          <a:lstStyle/>
          <a:p>
            <a:r>
              <a:rPr lang="en-US" dirty="0"/>
              <a:t>The notion of data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 rotWithShape="1">
          <a:blip r:embed="rId3"/>
          <a:srcRect l="10020"/>
          <a:stretch/>
        </p:blipFill>
        <p:spPr>
          <a:xfrm>
            <a:off x="3807465" y="3043233"/>
            <a:ext cx="2266172" cy="33686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78750" y="2011685"/>
            <a:ext cx="47236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Data: the oil of the 21</a:t>
            </a:r>
            <a:r>
              <a:rPr lang="en-US" sz="2800" baseline="30000" smtClean="0"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2800" smtClean="0">
                <a:latin typeface="Calibri" panose="020F0502020204030204" pitchFamily="34" charset="0"/>
                <a:cs typeface="Calibri" panose="020F0502020204030204" pitchFamily="34" charset="0"/>
              </a:rPr>
              <a:t> century</a:t>
            </a:r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Contribute Data </a:t>
            </a:r>
            <a:r>
              <a:rPr lang="en-US" sz="2800" dirty="0" smtClean="0"/>
              <a:t>(1/6)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27069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ED9760E-B40A-DC42-A79A-DAF468F11A76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46" name="Εικόνα 45"/>
          <p:cNvPicPr>
            <a:picLocks noChangeAspect="1"/>
          </p:cNvPicPr>
          <p:nvPr/>
        </p:nvPicPr>
        <p:blipFill rotWithShape="1">
          <a:blip r:embed="rId3"/>
          <a:srcRect t="11037" r="1417" b="10445"/>
          <a:stretch/>
        </p:blipFill>
        <p:spPr>
          <a:xfrm>
            <a:off x="188248" y="2089151"/>
            <a:ext cx="9524712" cy="4267200"/>
          </a:xfrm>
          <a:prstGeom prst="rect">
            <a:avLst/>
          </a:prstGeom>
        </p:spPr>
      </p:pic>
      <p:grpSp>
        <p:nvGrpSpPr>
          <p:cNvPr id="47" name="Ομάδα 46"/>
          <p:cNvGrpSpPr/>
          <p:nvPr/>
        </p:nvGrpSpPr>
        <p:grpSpPr>
          <a:xfrm>
            <a:off x="1280754" y="1526589"/>
            <a:ext cx="2007813" cy="1125124"/>
            <a:chOff x="933169" y="1297048"/>
            <a:chExt cx="2007813" cy="1125124"/>
          </a:xfrm>
        </p:grpSpPr>
        <p:cxnSp>
          <p:nvCxnSpPr>
            <p:cNvPr id="48" name="Ευθεία γραμμή σύνδεσης 47"/>
            <p:cNvCxnSpPr>
              <a:stCxn id="49" idx="3"/>
              <a:endCxn id="51" idx="3"/>
            </p:cNvCxnSpPr>
            <p:nvPr/>
          </p:nvCxnSpPr>
          <p:spPr>
            <a:xfrm flipV="1">
              <a:off x="2399852" y="1599689"/>
              <a:ext cx="541130" cy="72713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Στρογγυλεμένο ορθογώνιο 48"/>
            <p:cNvSpPr/>
            <p:nvPr/>
          </p:nvSpPr>
          <p:spPr>
            <a:xfrm>
              <a:off x="1474301" y="2231478"/>
              <a:ext cx="925551" cy="190694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50" name="Ευθεία γραμμή σύνδεσης 49"/>
            <p:cNvCxnSpPr>
              <a:stCxn id="49" idx="1"/>
              <a:endCxn id="51" idx="1"/>
            </p:cNvCxnSpPr>
            <p:nvPr/>
          </p:nvCxnSpPr>
          <p:spPr>
            <a:xfrm flipH="1" flipV="1">
              <a:off x="933169" y="1599689"/>
              <a:ext cx="541132" cy="72713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Στρογγυλεμένο ορθογώνιο 50"/>
            <p:cNvSpPr/>
            <p:nvPr/>
          </p:nvSpPr>
          <p:spPr>
            <a:xfrm>
              <a:off x="933169" y="1297048"/>
              <a:ext cx="2007813" cy="605281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175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43303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idx="1"/>
          </p:nvPr>
        </p:nvSpPr>
        <p:spPr>
          <a:xfrm>
            <a:off x="492760" y="1435102"/>
            <a:ext cx="8765540" cy="59287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Fill in the details of the dataset</a:t>
            </a:r>
          </a:p>
          <a:p>
            <a:pPr marL="0" indent="0">
              <a:lnSpc>
                <a:spcPct val="160000"/>
              </a:lnSpc>
              <a:buNone/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60000"/>
              </a:lnSpc>
            </a:pP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Contribute Data </a:t>
            </a:r>
            <a:r>
              <a:rPr lang="en-US" sz="2800" dirty="0" smtClean="0"/>
              <a:t>(2/6)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27069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ED9760E-B40A-DC42-A79A-DAF468F11A7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6"/>
          <a:stretch/>
        </p:blipFill>
        <p:spPr>
          <a:xfrm>
            <a:off x="527823" y="2027981"/>
            <a:ext cx="8751145" cy="367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0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8000" t="67364" r="61842" b="8760"/>
          <a:stretch/>
        </p:blipFill>
        <p:spPr>
          <a:xfrm>
            <a:off x="0" y="1996440"/>
            <a:ext cx="9670648" cy="4306540"/>
          </a:xfrm>
          <a:prstGeom prst="rect">
            <a:avLst/>
          </a:prstGeom>
        </p:spPr>
      </p:pic>
      <p:sp>
        <p:nvSpPr>
          <p:cNvPr id="2" name="Sous-titre 1"/>
          <p:cNvSpPr>
            <a:spLocks noGrp="1"/>
          </p:cNvSpPr>
          <p:nvPr>
            <p:ph idx="1"/>
          </p:nvPr>
        </p:nvSpPr>
        <p:spPr>
          <a:xfrm>
            <a:off x="839999" y="1319351"/>
            <a:ext cx="8765540" cy="100187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/>
              <a:t>Three modes for contributing your data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Contribute Data </a:t>
            </a:r>
            <a:r>
              <a:rPr lang="en-US" sz="2800" dirty="0" smtClean="0"/>
              <a:t>(3/6)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27069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ED9760E-B40A-DC42-A79A-DAF468F11A7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Στρογγυλεμένο ορθογώνιο 6"/>
          <p:cNvSpPr/>
          <p:nvPr/>
        </p:nvSpPr>
        <p:spPr>
          <a:xfrm>
            <a:off x="655320" y="2400300"/>
            <a:ext cx="5843865" cy="98529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417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Free file compression tools (indicative):</a:t>
            </a:r>
          </a:p>
          <a:p>
            <a:pPr lvl="1"/>
            <a:r>
              <a:rPr lang="en-US"/>
              <a:t>7zip</a:t>
            </a:r>
          </a:p>
          <a:p>
            <a:pPr lvl="1"/>
            <a:r>
              <a:rPr lang="en-US" err="1"/>
              <a:t>PeaZip</a:t>
            </a:r>
            <a:endParaRPr lang="en-US"/>
          </a:p>
          <a:p>
            <a:pPr lvl="1"/>
            <a:r>
              <a:rPr lang="fr-FR"/>
              <a:t>Hamster Free Zip Archiver</a:t>
            </a:r>
          </a:p>
          <a:p>
            <a:pPr lvl="1"/>
            <a:r>
              <a:rPr lang="fr-FR"/>
              <a:t>Universal </a:t>
            </a:r>
            <a:r>
              <a:rPr lang="fr-FR" err="1"/>
              <a:t>Extractor</a:t>
            </a:r>
            <a:endParaRPr lang="fr-FR"/>
          </a:p>
          <a:p>
            <a:pPr lvl="1"/>
            <a:r>
              <a:rPr lang="fr-FR" err="1"/>
              <a:t>ZipItFree</a:t>
            </a:r>
            <a:endParaRPr lang="fr-FR"/>
          </a:p>
          <a:p>
            <a:r>
              <a:rPr lang="fr-FR"/>
              <a:t>Windows </a:t>
            </a:r>
            <a:r>
              <a:rPr lang="fr-FR" err="1"/>
              <a:t>embedded</a:t>
            </a:r>
            <a:r>
              <a:rPr lang="fr-FR"/>
              <a:t> compression </a:t>
            </a:r>
            <a:r>
              <a:rPr lang="fr-FR" err="1"/>
              <a:t>functionality</a:t>
            </a:r>
            <a:endParaRPr lang="el-GR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create a .zip file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3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Contribute Data </a:t>
            </a:r>
            <a:r>
              <a:rPr lang="en-US" dirty="0" smtClean="0"/>
              <a:t>(4/6)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2"/>
          <a:srcRect l="23916" t="23185" r="30584" b="20223"/>
          <a:stretch/>
        </p:blipFill>
        <p:spPr>
          <a:xfrm>
            <a:off x="2919644" y="1561208"/>
            <a:ext cx="6566843" cy="4594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367" y="1759351"/>
            <a:ext cx="26302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Click on Choose file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Locate your resource in your hard disk</a:t>
            </a:r>
          </a:p>
          <a:p>
            <a:pPr marL="342900" indent="-342900">
              <a:buAutoNum type="arabicPeriod"/>
            </a:pP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Click on Submit</a:t>
            </a:r>
            <a:endParaRPr lang="el-GR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Στρογγυλεμένο ορθογώνιο 8"/>
          <p:cNvSpPr/>
          <p:nvPr/>
        </p:nvSpPr>
        <p:spPr>
          <a:xfrm>
            <a:off x="4053222" y="4896091"/>
            <a:ext cx="1006997" cy="45141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1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0" name="Στρογγυλεμένο ορθογώνιο 9"/>
          <p:cNvSpPr/>
          <p:nvPr/>
        </p:nvSpPr>
        <p:spPr>
          <a:xfrm>
            <a:off x="2944877" y="1759351"/>
            <a:ext cx="6465342" cy="3136740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2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1" name="Στρογγυλεμένο ορθογώνιο 10"/>
          <p:cNvSpPr/>
          <p:nvPr/>
        </p:nvSpPr>
        <p:spPr>
          <a:xfrm>
            <a:off x="3846806" y="5525842"/>
            <a:ext cx="1006997" cy="45141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3</a:t>
            </a:r>
            <a:endParaRPr lang="el-G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idx="1"/>
          </p:nvPr>
        </p:nvSpPr>
        <p:spPr>
          <a:xfrm>
            <a:off x="839999" y="1319351"/>
            <a:ext cx="8765540" cy="1001872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en-US" sz="2400" dirty="0"/>
              <a:t>Alternatively indicate a </a:t>
            </a:r>
            <a:r>
              <a:rPr lang="en-US" sz="2400" dirty="0" err="1"/>
              <a:t>url</a:t>
            </a:r>
            <a:r>
              <a:rPr lang="en-US" sz="2400" dirty="0"/>
              <a:t> (directory listing</a:t>
            </a:r>
            <a:r>
              <a:rPr lang="en-US" sz="2400" dirty="0" smtClean="0"/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Contribute Data </a:t>
            </a:r>
            <a:r>
              <a:rPr lang="en-US" sz="2800" dirty="0" smtClean="0"/>
              <a:t>(5/6)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27069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ED9760E-B40A-DC42-A79A-DAF468F11A76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/>
        </p:nvPicPr>
        <p:blipFill rotWithShape="1">
          <a:blip r:embed="rId3"/>
          <a:srcRect t="22731" r="1480" b="11078"/>
          <a:stretch/>
        </p:blipFill>
        <p:spPr>
          <a:xfrm>
            <a:off x="-1209295" y="1847718"/>
            <a:ext cx="11930152" cy="4508633"/>
          </a:xfrm>
          <a:prstGeom prst="rect">
            <a:avLst/>
          </a:prstGeom>
        </p:spPr>
      </p:pic>
      <p:sp>
        <p:nvSpPr>
          <p:cNvPr id="5" name="Στρογγυλεμένο ορθογώνιο 4"/>
          <p:cNvSpPr/>
          <p:nvPr/>
        </p:nvSpPr>
        <p:spPr>
          <a:xfrm>
            <a:off x="1452665" y="5023817"/>
            <a:ext cx="5542818" cy="93754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Sous-titre 1"/>
          <p:cNvSpPr txBox="1">
            <a:spLocks/>
          </p:cNvSpPr>
          <p:nvPr/>
        </p:nvSpPr>
        <p:spPr>
          <a:xfrm>
            <a:off x="839999" y="5135871"/>
            <a:ext cx="8765540" cy="100187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426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idx="1"/>
          </p:nvPr>
        </p:nvSpPr>
        <p:spPr>
          <a:xfrm>
            <a:off x="492760" y="1435101"/>
            <a:ext cx="8765540" cy="67014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Repeat the process if you want to contribute another resource, or log out</a:t>
            </a:r>
          </a:p>
          <a:p>
            <a:pPr marL="0" indent="0">
              <a:lnSpc>
                <a:spcPct val="160000"/>
              </a:lnSpc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lnSpc>
                <a:spcPct val="160000"/>
              </a:lnSpc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How to Contribute Data </a:t>
            </a:r>
            <a:r>
              <a:rPr lang="en-US" sz="2800" dirty="0" smtClean="0"/>
              <a:t>(6/6)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227069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6ED9760E-B40A-DC42-A79A-DAF468F11A76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 rotWithShape="1">
          <a:blip r:embed="rId3"/>
          <a:srcRect t="11037" r="1417" b="33186"/>
          <a:stretch/>
        </p:blipFill>
        <p:spPr>
          <a:xfrm>
            <a:off x="188248" y="3086521"/>
            <a:ext cx="9524712" cy="3031287"/>
          </a:xfrm>
          <a:prstGeom prst="rect">
            <a:avLst/>
          </a:prstGeom>
        </p:spPr>
      </p:pic>
      <p:grpSp>
        <p:nvGrpSpPr>
          <p:cNvPr id="11" name="Ομάδα 10"/>
          <p:cNvGrpSpPr/>
          <p:nvPr/>
        </p:nvGrpSpPr>
        <p:grpSpPr>
          <a:xfrm>
            <a:off x="4998131" y="2534119"/>
            <a:ext cx="2007813" cy="1125124"/>
            <a:chOff x="933169" y="1297048"/>
            <a:chExt cx="2007813" cy="1125124"/>
          </a:xfrm>
        </p:grpSpPr>
        <p:cxnSp>
          <p:nvCxnSpPr>
            <p:cNvPr id="12" name="Ευθεία γραμμή σύνδεσης 11"/>
            <p:cNvCxnSpPr>
              <a:stCxn id="13" idx="3"/>
              <a:endCxn id="15" idx="3"/>
            </p:cNvCxnSpPr>
            <p:nvPr/>
          </p:nvCxnSpPr>
          <p:spPr>
            <a:xfrm flipV="1">
              <a:off x="2399852" y="1599689"/>
              <a:ext cx="541130" cy="72713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Στρογγυλεμένο ορθογώνιο 12"/>
            <p:cNvSpPr/>
            <p:nvPr/>
          </p:nvSpPr>
          <p:spPr>
            <a:xfrm>
              <a:off x="1474301" y="2231478"/>
              <a:ext cx="925551" cy="190694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4" name="Ευθεία γραμμή σύνδεσης 13"/>
            <p:cNvCxnSpPr>
              <a:stCxn id="13" idx="1"/>
              <a:endCxn id="15" idx="1"/>
            </p:cNvCxnSpPr>
            <p:nvPr/>
          </p:nvCxnSpPr>
          <p:spPr>
            <a:xfrm flipH="1" flipV="1">
              <a:off x="933169" y="1599689"/>
              <a:ext cx="541132" cy="727136"/>
            </a:xfrm>
            <a:prstGeom prst="line">
              <a:avLst/>
            </a:prstGeom>
            <a:ln w="1587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Στρογγυλεμένο ορθογώνιο 14"/>
            <p:cNvSpPr/>
            <p:nvPr/>
          </p:nvSpPr>
          <p:spPr>
            <a:xfrm>
              <a:off x="933169" y="1297048"/>
              <a:ext cx="2007813" cy="605281"/>
            </a:xfrm>
            <a:prstGeom prst="roundRect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87087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 for contributors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14" name="Εικόνα 13"/>
          <p:cNvPicPr>
            <a:picLocks noChangeAspect="1"/>
          </p:cNvPicPr>
          <p:nvPr/>
        </p:nvPicPr>
        <p:blipFill rotWithShape="1">
          <a:blip r:embed="rId2"/>
          <a:srcRect t="11197" r="2340" b="18832"/>
          <a:stretch/>
        </p:blipFill>
        <p:spPr>
          <a:xfrm>
            <a:off x="554230" y="2550330"/>
            <a:ext cx="8636662" cy="3480742"/>
          </a:xfrm>
          <a:prstGeom prst="rect">
            <a:avLst/>
          </a:prstGeom>
        </p:spPr>
      </p:pic>
      <p:grpSp>
        <p:nvGrpSpPr>
          <p:cNvPr id="9" name="Ομάδα 8"/>
          <p:cNvGrpSpPr/>
          <p:nvPr/>
        </p:nvGrpSpPr>
        <p:grpSpPr>
          <a:xfrm>
            <a:off x="3301977" y="1784195"/>
            <a:ext cx="1448443" cy="1239814"/>
            <a:chOff x="1182740" y="1182357"/>
            <a:chExt cx="1448443" cy="1239814"/>
          </a:xfrm>
        </p:grpSpPr>
        <p:cxnSp>
          <p:nvCxnSpPr>
            <p:cNvPr id="10" name="Ευθεία γραμμή σύνδεσης 9"/>
            <p:cNvCxnSpPr>
              <a:stCxn id="11" idx="3"/>
              <a:endCxn id="13" idx="3"/>
            </p:cNvCxnSpPr>
            <p:nvPr/>
          </p:nvCxnSpPr>
          <p:spPr>
            <a:xfrm flipV="1">
              <a:off x="2162831" y="1525975"/>
              <a:ext cx="468352" cy="8171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Στρογγυλεμένο ορθογώνιο 10"/>
            <p:cNvSpPr/>
            <p:nvPr/>
          </p:nvSpPr>
          <p:spPr>
            <a:xfrm>
              <a:off x="1661026" y="2264024"/>
              <a:ext cx="501805" cy="15814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2" name="Ευθεία γραμμή σύνδεσης 11"/>
            <p:cNvCxnSpPr>
              <a:stCxn id="11" idx="1"/>
              <a:endCxn id="13" idx="1"/>
            </p:cNvCxnSpPr>
            <p:nvPr/>
          </p:nvCxnSpPr>
          <p:spPr>
            <a:xfrm flipH="1" flipV="1">
              <a:off x="1182740" y="1525975"/>
              <a:ext cx="478286" cy="81712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Στρογγυλεμένο ορθογώνιο 12"/>
            <p:cNvSpPr/>
            <p:nvPr/>
          </p:nvSpPr>
          <p:spPr>
            <a:xfrm>
              <a:off x="1182740" y="1182357"/>
              <a:ext cx="1448443" cy="687235"/>
            </a:xfrm>
            <a:prstGeom prst="roundRect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25" name="Στρογγυλεμένο ορθογώνιο 24"/>
          <p:cNvSpPr/>
          <p:nvPr/>
        </p:nvSpPr>
        <p:spPr>
          <a:xfrm>
            <a:off x="1937077" y="4549698"/>
            <a:ext cx="1497499" cy="189570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157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What happens next?</a:t>
            </a:r>
            <a:endParaRPr lang="el-GR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69424" y="381851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Data </a:t>
            </a:r>
            <a:r>
              <a:rPr lang="lv-LV">
                <a:solidFill>
                  <a:prstClr val="black"/>
                </a:solidFill>
                <a:latin typeface="Calibri" panose="020F0502020204030204"/>
              </a:rPr>
              <a:t>contributor</a:t>
            </a: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3" name="Ομάδα 42"/>
          <p:cNvGrpSpPr/>
          <p:nvPr/>
        </p:nvGrpSpPr>
        <p:grpSpPr>
          <a:xfrm>
            <a:off x="6708068" y="3093363"/>
            <a:ext cx="1942312" cy="738000"/>
            <a:chOff x="6820381" y="2837456"/>
            <a:chExt cx="1942312" cy="7380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4" name="TextBox 43"/>
            <p:cNvSpPr txBox="1"/>
            <p:nvPr/>
          </p:nvSpPr>
          <p:spPr>
            <a:xfrm>
              <a:off x="6820381" y="2837456"/>
              <a:ext cx="1942312" cy="738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631825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631825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Processed data</a:t>
              </a:r>
              <a:endParaRPr kumimoji="0" lang="el-G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Εικόνα 4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9" t="6377" r="21594" b="20869"/>
            <a:stretch/>
          </p:blipFill>
          <p:spPr>
            <a:xfrm>
              <a:off x="6946400" y="2914864"/>
              <a:ext cx="454232" cy="583183"/>
            </a:xfrm>
            <a:prstGeom prst="rect">
              <a:avLst/>
            </a:prstGeom>
          </p:spPr>
        </p:pic>
      </p:grpSp>
      <p:cxnSp>
        <p:nvCxnSpPr>
          <p:cNvPr id="49" name="Ευθύγραμμο βέλος σύνδεσης 48"/>
          <p:cNvCxnSpPr>
            <a:stCxn id="42" idx="3"/>
            <a:endCxn id="44" idx="1"/>
          </p:cNvCxnSpPr>
          <p:nvPr/>
        </p:nvCxnSpPr>
        <p:spPr>
          <a:xfrm>
            <a:off x="6388783" y="3453592"/>
            <a:ext cx="319285" cy="8771"/>
          </a:xfrm>
          <a:prstGeom prst="straightConnector1">
            <a:avLst/>
          </a:prstGeom>
          <a:noFill/>
          <a:ln w="34925" cap="flat" cmpd="sng" algn="ctr">
            <a:solidFill>
              <a:srgbClr val="0055A5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4" name="Ομάδα 23"/>
          <p:cNvGrpSpPr/>
          <p:nvPr/>
        </p:nvGrpSpPr>
        <p:grpSpPr>
          <a:xfrm>
            <a:off x="2130792" y="2881054"/>
            <a:ext cx="2058721" cy="1227283"/>
            <a:chOff x="2130792" y="2881054"/>
            <a:chExt cx="2058721" cy="1227283"/>
          </a:xfrm>
        </p:grpSpPr>
        <p:sp>
          <p:nvSpPr>
            <p:cNvPr id="36" name="Διάγραμμα ροής: Μαγνητικό μέσο 22"/>
            <p:cNvSpPr/>
            <p:nvPr/>
          </p:nvSpPr>
          <p:spPr>
            <a:xfrm>
              <a:off x="2130792" y="2881054"/>
              <a:ext cx="1907019" cy="1227283"/>
            </a:xfrm>
            <a:custGeom>
              <a:avLst/>
              <a:gdLst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000 w 10000"/>
                <a:gd name="connsiteY1" fmla="*/ 3334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099 w 10000"/>
                <a:gd name="connsiteY1" fmla="*/ 2950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 stroke="0" extrusionOk="0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  <a:path w="10000" h="10000" fill="none" extrusionOk="0">
                  <a:moveTo>
                    <a:pt x="10000" y="1667"/>
                  </a:moveTo>
                  <a:cubicBezTo>
                    <a:pt x="10000" y="2588"/>
                    <a:pt x="7860" y="2950"/>
                    <a:pt x="5099" y="2950"/>
                  </a:cubicBezTo>
                  <a:cubicBezTo>
                    <a:pt x="2338" y="2950"/>
                    <a:pt x="0" y="2588"/>
                    <a:pt x="0" y="1667"/>
                  </a:cubicBezTo>
                </a:path>
                <a:path w="10000" h="10000" fill="none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>
              <p:extLst/>
            </p:nvPr>
          </p:nvSpPr>
          <p:spPr>
            <a:xfrm>
              <a:off x="2993058" y="3335446"/>
              <a:ext cx="1196455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400" b="1" dirty="0">
                  <a:solidFill>
                    <a:srgbClr val="2E6CA4"/>
                  </a:solidFill>
                  <a:latin typeface="Calibri" panose="020F0502020204030204"/>
                </a:rPr>
                <a:t>Upload</a:t>
              </a:r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400" b="1" dirty="0">
                  <a:solidFill>
                    <a:srgbClr val="2E6CA4"/>
                  </a:solidFill>
                  <a:latin typeface="Calibri" panose="020F0502020204030204"/>
                </a:rPr>
                <a:t>to ELRC-SHARE</a:t>
              </a:r>
              <a:endParaRPr lang="el-GR" sz="1400" b="1" dirty="0">
                <a:solidFill>
                  <a:srgbClr val="2E6CA4"/>
                </a:solidFill>
                <a:latin typeface="Calibri" panose="020F0502020204030204"/>
              </a:endParaRPr>
            </a:p>
          </p:txBody>
        </p:sp>
        <p:pic>
          <p:nvPicPr>
            <p:cNvPr id="50" name="Εικόνα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959" y="3226142"/>
              <a:ext cx="786546" cy="798836"/>
            </a:xfrm>
            <a:prstGeom prst="rect">
              <a:avLst/>
            </a:prstGeom>
          </p:spPr>
        </p:pic>
      </p:grpSp>
      <p:cxnSp>
        <p:nvCxnSpPr>
          <p:cNvPr id="51" name="Ευθύγραμμο βέλος σύνδεσης 50"/>
          <p:cNvCxnSpPr/>
          <p:nvPr/>
        </p:nvCxnSpPr>
        <p:spPr>
          <a:xfrm flipV="1">
            <a:off x="4018411" y="3494695"/>
            <a:ext cx="437760" cy="3285"/>
          </a:xfrm>
          <a:prstGeom prst="straightConnector1">
            <a:avLst/>
          </a:prstGeom>
          <a:noFill/>
          <a:ln w="34925" cap="flat" cmpd="sng" algn="ctr">
            <a:solidFill>
              <a:srgbClr val="0055A5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7" name="Ομάδα 6"/>
          <p:cNvGrpSpPr/>
          <p:nvPr/>
        </p:nvGrpSpPr>
        <p:grpSpPr>
          <a:xfrm>
            <a:off x="350612" y="2712101"/>
            <a:ext cx="1124785" cy="1066823"/>
            <a:chOff x="-54753" y="1418733"/>
            <a:chExt cx="1124785" cy="1066823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753" y="1418733"/>
              <a:ext cx="913459" cy="913459"/>
            </a:xfrm>
            <a:prstGeom prst="rect">
              <a:avLst/>
            </a:prstGeom>
          </p:spPr>
        </p:pic>
        <p:pic>
          <p:nvPicPr>
            <p:cNvPr id="28" name="Εικόνα 27"/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24" y="1874048"/>
              <a:ext cx="611508" cy="611508"/>
            </a:xfrm>
            <a:prstGeom prst="rect">
              <a:avLst/>
            </a:prstGeom>
          </p:spPr>
        </p:pic>
      </p:grpSp>
      <p:grpSp>
        <p:nvGrpSpPr>
          <p:cNvPr id="60" name="Ομάδα 59"/>
          <p:cNvGrpSpPr/>
          <p:nvPr/>
        </p:nvGrpSpPr>
        <p:grpSpPr>
          <a:xfrm>
            <a:off x="4446471" y="3084592"/>
            <a:ext cx="1942312" cy="738000"/>
            <a:chOff x="4446471" y="3084592"/>
            <a:chExt cx="1942312" cy="7380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2" name="TextBox 41"/>
            <p:cNvSpPr txBox="1"/>
            <p:nvPr/>
          </p:nvSpPr>
          <p:spPr>
            <a:xfrm>
              <a:off x="4446471" y="3084592"/>
              <a:ext cx="1942312" cy="738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marL="631825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ELRC processes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your data </a:t>
              </a:r>
              <a:endPara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403" y="3224501"/>
              <a:ext cx="444316" cy="430431"/>
            </a:xfrm>
            <a:prstGeom prst="rect">
              <a:avLst/>
            </a:prstGeom>
          </p:spPr>
        </p:pic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to your data?</a:t>
            </a:r>
            <a:endParaRPr lang="el-GR" dirty="0"/>
          </a:p>
        </p:txBody>
      </p:sp>
      <p:cxnSp>
        <p:nvCxnSpPr>
          <p:cNvPr id="55" name="Ευθύγραμμο βέλος σύνδεσης 54"/>
          <p:cNvCxnSpPr/>
          <p:nvPr/>
        </p:nvCxnSpPr>
        <p:spPr>
          <a:xfrm flipV="1">
            <a:off x="1615525" y="3480647"/>
            <a:ext cx="437760" cy="3285"/>
          </a:xfrm>
          <a:prstGeom prst="straightConnector1">
            <a:avLst/>
          </a:prstGeom>
          <a:noFill/>
          <a:ln w="34925" cap="flat" cmpd="sng" algn="ctr">
            <a:solidFill>
              <a:srgbClr val="0055A5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0" name="Τόξο 99"/>
          <p:cNvSpPr/>
          <p:nvPr/>
        </p:nvSpPr>
        <p:spPr>
          <a:xfrm>
            <a:off x="3133672" y="2032513"/>
            <a:ext cx="4608834" cy="2269805"/>
          </a:xfrm>
          <a:prstGeom prst="arc">
            <a:avLst>
              <a:gd name="adj1" fmla="val 11260828"/>
              <a:gd name="adj2" fmla="val 21496552"/>
            </a:avLst>
          </a:prstGeom>
          <a:noFill/>
          <a:ln w="41275"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2" name="Ομάδα 21"/>
          <p:cNvGrpSpPr/>
          <p:nvPr/>
        </p:nvGrpSpPr>
        <p:grpSpPr>
          <a:xfrm>
            <a:off x="2221329" y="4739154"/>
            <a:ext cx="1725943" cy="1337669"/>
            <a:chOff x="7170331" y="3519580"/>
            <a:chExt cx="1583077" cy="1140883"/>
          </a:xfrm>
        </p:grpSpPr>
        <p:pic>
          <p:nvPicPr>
            <p:cNvPr id="23" name="Picture 55"/>
            <p:cNvPicPr>
              <a:picLocks noChangeAspect="1"/>
            </p:cNvPicPr>
            <p:nvPr/>
          </p:nvPicPr>
          <p:blipFill rotWithShape="1">
            <a:blip r:embed="rId8"/>
            <a:srcRect t="1745" r="55730" b="9884"/>
            <a:stretch/>
          </p:blipFill>
          <p:spPr>
            <a:xfrm>
              <a:off x="7192311" y="3519580"/>
              <a:ext cx="1561097" cy="756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56"/>
            <p:cNvPicPr>
              <a:picLocks noChangeAspect="1"/>
            </p:cNvPicPr>
            <p:nvPr/>
          </p:nvPicPr>
          <p:blipFill rotWithShape="1">
            <a:blip r:embed="rId8"/>
            <a:srcRect l="44044" t="28581" b="9884"/>
            <a:stretch/>
          </p:blipFill>
          <p:spPr>
            <a:xfrm>
              <a:off x="7170331" y="4251488"/>
              <a:ext cx="1532962" cy="408975"/>
            </a:xfrm>
            <a:prstGeom prst="rect">
              <a:avLst/>
            </a:prstGeom>
            <a:ln>
              <a:noFill/>
            </a:ln>
          </p:spPr>
        </p:pic>
      </p:grpSp>
      <p:cxnSp>
        <p:nvCxnSpPr>
          <p:cNvPr id="26" name="Ευθύγραμμο βέλος σύνδεσης 25"/>
          <p:cNvCxnSpPr>
            <a:endCxn id="23" idx="0"/>
          </p:cNvCxnSpPr>
          <p:nvPr/>
        </p:nvCxnSpPr>
        <p:spPr>
          <a:xfrm>
            <a:off x="3084301" y="4108336"/>
            <a:ext cx="0" cy="612000"/>
          </a:xfrm>
          <a:prstGeom prst="straightConnector1">
            <a:avLst/>
          </a:prstGeom>
          <a:ln w="41275">
            <a:solidFill>
              <a:schemeClr val="accent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5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>
          <a:xfrm>
            <a:off x="1817411" y="233220"/>
            <a:ext cx="6246284" cy="838816"/>
          </a:xfrm>
        </p:spPr>
        <p:txBody>
          <a:bodyPr/>
          <a:lstStyle/>
          <a:p>
            <a:r>
              <a:rPr lang="en-US" dirty="0"/>
              <a:t>The notion of data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 rotWithShape="1">
          <a:blip r:embed="rId3"/>
          <a:srcRect l="10020"/>
          <a:stretch/>
        </p:blipFill>
        <p:spPr>
          <a:xfrm>
            <a:off x="3669444" y="3008727"/>
            <a:ext cx="2266172" cy="3368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6263">
            <a:off x="1133578" y="1583322"/>
            <a:ext cx="3461727" cy="23036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9863">
            <a:off x="5072062" y="1912261"/>
            <a:ext cx="3640252" cy="20769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59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Language processing </a:t>
            </a:r>
            <a:r>
              <a:rPr lang="en-US" sz="2800" dirty="0" smtClean="0"/>
              <a:t>services</a:t>
            </a:r>
            <a:endParaRPr lang="el-GR" sz="28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40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863899" y="1897148"/>
            <a:ext cx="2286000" cy="3648774"/>
            <a:chOff x="7376627" y="2269953"/>
            <a:chExt cx="2286000" cy="3648774"/>
          </a:xfrm>
        </p:grpSpPr>
        <p:sp>
          <p:nvSpPr>
            <p:cNvPr id="11" name="TextBox 10"/>
            <p:cNvSpPr txBox="1"/>
            <p:nvPr/>
          </p:nvSpPr>
          <p:spPr>
            <a:xfrm>
              <a:off x="7376627" y="4115146"/>
              <a:ext cx="2286000" cy="46166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r>
                <a:rPr lang="lv-LV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Anonymisation</a:t>
              </a:r>
              <a:endParaRPr lang="en-US" sz="2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0579" y="2269953"/>
              <a:ext cx="1440814" cy="149399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376627" y="4718398"/>
              <a:ext cx="22508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Does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your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contain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private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info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? We can 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help to anonymise</a:t>
              </a:r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568671" y="2165014"/>
            <a:ext cx="2250830" cy="3380908"/>
            <a:chOff x="2322964" y="2537820"/>
            <a:chExt cx="2250830" cy="3380908"/>
          </a:xfrm>
        </p:grpSpPr>
        <p:sp>
          <p:nvSpPr>
            <p:cNvPr id="18" name="Rectangle 17"/>
            <p:cNvSpPr/>
            <p:nvPr/>
          </p:nvSpPr>
          <p:spPr>
            <a:xfrm>
              <a:off x="2333823" y="4116090"/>
              <a:ext cx="2229113" cy="460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24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Re-formatting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82925" y="2537820"/>
              <a:ext cx="1805646" cy="122613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322964" y="4718399"/>
              <a:ext cx="22508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Need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to re-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format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DOCX to XML,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or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PDF to WORD?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Let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us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do it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for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you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!</a:t>
              </a:r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4669" y="1719480"/>
            <a:ext cx="2363028" cy="3826442"/>
            <a:chOff x="4788267" y="2092285"/>
            <a:chExt cx="2363028" cy="3826442"/>
          </a:xfrm>
        </p:grpSpPr>
        <p:sp>
          <p:nvSpPr>
            <p:cNvPr id="16" name="Rectangle 18"/>
            <p:cNvSpPr/>
            <p:nvPr/>
          </p:nvSpPr>
          <p:spPr>
            <a:xfrm>
              <a:off x="4788268" y="4116091"/>
              <a:ext cx="2363027" cy="460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</a:t>
              </a:r>
              <a:r>
                <a:rPr lang="lv-LV" sz="24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extraction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2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80109" y="2092285"/>
              <a:ext cx="1249794" cy="167166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788267" y="4718398"/>
              <a:ext cx="22508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If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your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is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trapped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in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archives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and 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databases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we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can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help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extract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it</a:t>
              </a:r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53129" y="1897148"/>
            <a:ext cx="2092570" cy="3660364"/>
            <a:chOff x="2876469" y="2096071"/>
            <a:chExt cx="2092570" cy="3660364"/>
          </a:xfrm>
        </p:grpSpPr>
        <p:grpSp>
          <p:nvGrpSpPr>
            <p:cNvPr id="24" name="Group 23"/>
            <p:cNvGrpSpPr/>
            <p:nvPr/>
          </p:nvGrpSpPr>
          <p:grpSpPr>
            <a:xfrm>
              <a:off x="2971006" y="2096071"/>
              <a:ext cx="1461391" cy="2312917"/>
              <a:chOff x="2948511" y="2218161"/>
              <a:chExt cx="1461391" cy="2312917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948511" y="4069413"/>
                <a:ext cx="1461391" cy="461665"/>
              </a:xfrm>
              <a:prstGeom prst="rect">
                <a:avLst/>
              </a:prstGeom>
              <a:solidFill>
                <a:schemeClr val="tx2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lv-LV" sz="2400" dirty="0" smtClean="0">
                    <a:solidFill>
                      <a:schemeClr val="bg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Cleaning</a:t>
                </a:r>
                <a:endParaRPr lang="en-US" sz="20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007200" y="2218161"/>
                <a:ext cx="1389004" cy="1461600"/>
              </a:xfrm>
              <a:prstGeom prst="rect">
                <a:avLst/>
              </a:prstGeom>
            </p:spPr>
          </p:pic>
        </p:grpSp>
        <p:sp>
          <p:nvSpPr>
            <p:cNvPr id="25" name="TextBox 24"/>
            <p:cNvSpPr txBox="1"/>
            <p:nvPr/>
          </p:nvSpPr>
          <p:spPr>
            <a:xfrm>
              <a:off x="2876469" y="4556106"/>
              <a:ext cx="209257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If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your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is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messy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(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i.e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.,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lots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of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noise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),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we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will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clean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it 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up</a:t>
              </a:r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32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Language processing services</a:t>
            </a:r>
            <a:endParaRPr lang="el-GR" sz="28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>
                <a:latin typeface="Segoe UI" panose="020B0502040204020203" pitchFamily="34" charset="0"/>
                <a:cs typeface="Segoe UI" panose="020B0502040204020203" pitchFamily="34" charset="0"/>
              </a:rPr>
              <a:pPr/>
              <a:t>41</a:t>
            </a:fld>
            <a:endParaRPr lang="en-US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283494" y="1796417"/>
            <a:ext cx="2250830" cy="3944637"/>
            <a:chOff x="360882" y="2217454"/>
            <a:chExt cx="2250830" cy="3944637"/>
          </a:xfrm>
        </p:grpSpPr>
        <p:sp>
          <p:nvSpPr>
            <p:cNvPr id="24" name="TextBox 23"/>
            <p:cNvSpPr txBox="1"/>
            <p:nvPr/>
          </p:nvSpPr>
          <p:spPr>
            <a:xfrm>
              <a:off x="460663" y="4068548"/>
              <a:ext cx="2051267" cy="461665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lv-LV" sz="24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Metadata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5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312" y="2217454"/>
              <a:ext cx="1819970" cy="1463014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360882" y="4684763"/>
              <a:ext cx="225083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Metadata </a:t>
              </a:r>
              <a:r>
                <a:rPr lang="en-US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are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crucial! We 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can</a:t>
              </a:r>
              <a:r>
                <a:rPr lang="en-US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organise</a:t>
              </a:r>
              <a:r>
                <a:rPr lang="en-US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and 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validate metadata</a:t>
              </a:r>
              <a:r>
                <a:rPr lang="en-US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for your team</a:t>
              </a:r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976347" y="1814045"/>
            <a:ext cx="2353676" cy="3666931"/>
            <a:chOff x="4846483" y="2218161"/>
            <a:chExt cx="2353676" cy="3666931"/>
          </a:xfrm>
        </p:grpSpPr>
        <p:sp>
          <p:nvSpPr>
            <p:cNvPr id="27" name="Rectangle 16"/>
            <p:cNvSpPr/>
            <p:nvPr/>
          </p:nvSpPr>
          <p:spPr>
            <a:xfrm>
              <a:off x="4846483" y="4069413"/>
              <a:ext cx="2016024" cy="460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Tag </a:t>
              </a:r>
              <a:r>
                <a:rPr lang="lv-LV" sz="24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removal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8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41705" y="2218161"/>
              <a:ext cx="1486945" cy="14616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949329" y="4684763"/>
              <a:ext cx="22508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Does your data contain unneeded tags? We can 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assist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in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remov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ing</a:t>
              </a:r>
              <a:r>
                <a:rPr lang="en-US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them!</a:t>
              </a:r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6966" y="1827872"/>
            <a:ext cx="2362933" cy="3666931"/>
            <a:chOff x="7299088" y="2218161"/>
            <a:chExt cx="2362933" cy="3666931"/>
          </a:xfrm>
        </p:grpSpPr>
        <p:sp>
          <p:nvSpPr>
            <p:cNvPr id="30" name="Rectangle 13"/>
            <p:cNvSpPr/>
            <p:nvPr/>
          </p:nvSpPr>
          <p:spPr>
            <a:xfrm>
              <a:off x="7299088" y="4069413"/>
              <a:ext cx="2362933" cy="460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Data </a:t>
              </a:r>
              <a:r>
                <a:rPr lang="lv-LV" sz="2400" dirty="0" smtClean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conversion</a:t>
              </a:r>
              <a:endParaRPr lang="en-US" sz="24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31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1648" y="2218161"/>
              <a:ext cx="1624000" cy="14616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355139" y="4684763"/>
              <a:ext cx="225083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If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your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data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isn’t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converted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to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the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proper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formats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,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we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can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help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convert</a:t>
              </a:r>
              <a:r>
                <a:rPr lang="lv-LV" dirty="0" smtClean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dirty="0">
                  <a:latin typeface="Segoe UI" panose="020B0502040204020203" pitchFamily="34" charset="0"/>
                  <a:cs typeface="Segoe UI" panose="020B0502040204020203" pitchFamily="34" charset="0"/>
                </a:rPr>
                <a:t>it</a:t>
              </a:r>
              <a:endParaRPr lang="en-US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53955" y="1908004"/>
            <a:ext cx="1831791" cy="3833050"/>
            <a:chOff x="276700" y="2362677"/>
            <a:chExt cx="1831791" cy="3833050"/>
          </a:xfrm>
        </p:grpSpPr>
        <p:sp>
          <p:nvSpPr>
            <p:cNvPr id="22" name="Rectangle 21"/>
            <p:cNvSpPr/>
            <p:nvPr/>
          </p:nvSpPr>
          <p:spPr>
            <a:xfrm>
              <a:off x="367079" y="4116011"/>
              <a:ext cx="1741412" cy="460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lv-LV" sz="2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Alignment</a:t>
              </a:r>
              <a:endParaRPr lang="en-US" sz="24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6"/>
            <a:srcRect b="10953"/>
            <a:stretch/>
          </p:blipFill>
          <p:spPr>
            <a:xfrm>
              <a:off x="451642" y="2362677"/>
              <a:ext cx="1485435" cy="124779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>
              <p:extLst/>
            </p:nvPr>
          </p:nvSpPr>
          <p:spPr>
            <a:xfrm>
              <a:off x="276700" y="4718399"/>
              <a:ext cx="1831791" cy="14773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lv-LV" dirty="0"/>
                <a:t>T</a:t>
              </a:r>
              <a:r>
                <a:rPr lang="lv-LV" dirty="0" smtClean="0"/>
                <a:t>ranslations </a:t>
              </a:r>
              <a:r>
                <a:rPr lang="lv-LV" dirty="0" err="1"/>
                <a:t>aren’t</a:t>
              </a:r>
              <a:r>
                <a:rPr lang="lv-LV" dirty="0"/>
                <a:t> </a:t>
              </a:r>
              <a:r>
                <a:rPr lang="lv-LV" dirty="0" err="1" smtClean="0"/>
                <a:t>aligned</a:t>
              </a:r>
              <a:r>
                <a:rPr lang="lv-LV" dirty="0"/>
                <a:t>?</a:t>
              </a:r>
              <a:r>
                <a:rPr lang="lv-LV" dirty="0" smtClean="0"/>
                <a:t> </a:t>
              </a:r>
              <a:r>
                <a:rPr lang="lv-LV" dirty="0" err="1" smtClean="0"/>
                <a:t>We’ll</a:t>
              </a:r>
              <a:r>
                <a:rPr lang="lv-LV" dirty="0" smtClean="0"/>
                <a:t> do it </a:t>
              </a:r>
              <a:r>
                <a:rPr lang="lv-LV" dirty="0" err="1" smtClean="0"/>
                <a:t>for</a:t>
              </a:r>
              <a:r>
                <a:rPr lang="lv-LV" dirty="0" smtClean="0"/>
                <a:t> </a:t>
              </a:r>
              <a:r>
                <a:rPr lang="lv-LV" dirty="0" err="1" smtClean="0"/>
                <a:t>you</a:t>
              </a:r>
              <a:r>
                <a:rPr lang="lv-LV" dirty="0" smtClean="0"/>
                <a:t> </a:t>
              </a:r>
              <a:r>
                <a:rPr lang="lv-LV" dirty="0" err="1" smtClean="0">
                  <a:latin typeface="Segoe UI" panose="020B0502040204020203" pitchFamily="34" charset="0"/>
                  <a:cs typeface="Segoe UI" panose="020B0502040204020203" pitchFamily="34" charset="0"/>
                </a:rPr>
                <a:t>with</a:t>
              </a:r>
              <a:r>
                <a:rPr lang="lv-LV" dirty="0" smtClean="0"/>
                <a:t> </a:t>
              </a:r>
              <a:r>
                <a:rPr lang="lv-LV" dirty="0" err="1" smtClean="0"/>
                <a:t>our</a:t>
              </a:r>
              <a:r>
                <a:rPr lang="lv-LV" dirty="0" smtClean="0"/>
                <a:t> </a:t>
              </a:r>
              <a:r>
                <a:rPr lang="lv-LV" dirty="0" err="1" smtClean="0"/>
                <a:t>tools</a:t>
              </a:r>
              <a:r>
                <a:rPr lang="lv-LV" dirty="0" smtClean="0"/>
                <a:t>!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1070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has happened to your data?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781" y="1307621"/>
            <a:ext cx="2012700" cy="2031325"/>
          </a:xfrm>
          <a:prstGeom prst="rect">
            <a:avLst/>
          </a:prstGeom>
          <a:solidFill>
            <a:schemeClr val="bg1"/>
          </a:solidFill>
          <a:ln w="41275">
            <a:solidFill>
              <a:srgbClr val="FFC000"/>
            </a:solidFill>
          </a:ln>
          <a:effectLst>
            <a:glow rad="63500">
              <a:srgbClr val="FFC000">
                <a:alpha val="40000"/>
              </a:srgbClr>
            </a:glow>
          </a:effectLst>
        </p:spPr>
        <p:txBody>
          <a:bodyPr wrap="square" rtlCol="0">
            <a:spAutoFit/>
          </a:bodyPr>
          <a:lstStyle/>
          <a:p>
            <a:r>
              <a:rPr lang="fr-F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File01_</a:t>
            </a:r>
            <a:r>
              <a:rPr lang="en-US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bg</a:t>
            </a:r>
            <a:r>
              <a:rPr lang="fr-F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fr-FR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txt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File01_en.doc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File02_bg.pdf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File02_en.txt</a:t>
            </a:r>
          </a:p>
          <a:p>
            <a:r>
              <a:rPr lang="fr-F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File03_bg.doc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File03_en.doc</a:t>
            </a:r>
            <a:endParaRPr lang="fr-FR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dirty="0">
                <a:latin typeface="Courier New" panose="02070309020205020404" pitchFamily="49" charset="0"/>
                <a:cs typeface="Courier New" panose="02070309020205020404" pitchFamily="49" charset="0"/>
              </a:rPr>
              <a:t>…</a:t>
            </a:r>
            <a:endParaRPr lang="el-GR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Ορθογώνιο 11"/>
          <p:cNvSpPr/>
          <p:nvPr/>
        </p:nvSpPr>
        <p:spPr>
          <a:xfrm>
            <a:off x="2724342" y="1225689"/>
            <a:ext cx="7030712" cy="5262979"/>
          </a:xfrm>
          <a:prstGeom prst="rect">
            <a:avLst/>
          </a:prstGeom>
          <a:ln w="38100"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&lt;tu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tuid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="20"&gt;      </a:t>
            </a:r>
            <a:endParaRPr lang="de-DE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tuv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xml:lang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de-DE" sz="14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az-Cyrl-AZ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Страна на регистрация'' означава територията на Договарящата страна, в която са регистрирани превозвачът и превозното средство.</a:t>
            </a:r>
            <a:r>
              <a:rPr lang="az-Cyrl-A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tuv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tuv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xml:lang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="en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de-DE" sz="1400" dirty="0" smtClean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Country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establishment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means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territory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Contracting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Party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within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which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transport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established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vehicle</a:t>
            </a:r>
            <a:r>
              <a:rPr lang="de-DE" sz="1400" dirty="0">
                <a:solidFill>
                  <a:srgbClr val="0070C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registered.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tuv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/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tu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tu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tuid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="21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tuv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xml:lang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="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bg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de-DE" sz="14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lang="az-Cyrl-AZ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Пътнически превоз по редовна линия'' означава превозна услуга, при която се превозват пътници по определени маршрути, разписание и установени цени.</a:t>
            </a:r>
            <a:r>
              <a:rPr lang="az-Cyrl-A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  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tuv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tuv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xml:lang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="en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lang="de-DE" sz="1400" dirty="0" err="1" smtClean="0">
                <a:latin typeface="Courier New" panose="02070309020205020404" pitchFamily="49" charset="0"/>
                <a:cs typeface="Courier New" panose="02070309020205020404" pitchFamily="49" charset="0"/>
              </a:rPr>
              <a:t>seg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lang="de-DE" sz="1400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“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Regular passenger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”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means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service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which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carries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passengers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over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specified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route,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according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timetable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which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fares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are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charged</a:t>
            </a:r>
            <a:r>
              <a:rPr lang="de-DE" sz="1400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seg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&gt;  </a:t>
            </a:r>
            <a:endParaRPr lang="de-DE" sz="1400" dirty="0" smtClean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	 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&lt;/</a:t>
            </a:r>
            <a:r>
              <a:rPr lang="de-DE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tuv</a:t>
            </a:r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r>
              <a:rPr lang="de-DE" sz="14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&lt;/</a:t>
            </a:r>
            <a:r>
              <a:rPr lang="de-DE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tu&gt;</a:t>
            </a:r>
            <a:endParaRPr lang="el-GR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0" name="Βέλος προς τα κάτω 9"/>
          <p:cNvSpPr/>
          <p:nvPr>
            <p:extLst/>
          </p:nvPr>
        </p:nvSpPr>
        <p:spPr>
          <a:xfrm rot="16200000">
            <a:off x="1891215" y="1422497"/>
            <a:ext cx="1184115" cy="954364"/>
          </a:xfrm>
          <a:prstGeom prst="downArrow">
            <a:avLst>
              <a:gd name="adj1" fmla="val 68367"/>
              <a:gd name="adj2" fmla="val 50000"/>
            </a:avLst>
          </a:prstGeom>
          <a:gradFill>
            <a:gsLst>
              <a:gs pos="1000">
                <a:schemeClr val="bg1"/>
              </a:gs>
              <a:gs pos="99000">
                <a:schemeClr val="accent1">
                  <a:lumMod val="75000"/>
                </a:schemeClr>
              </a:gs>
            </a:gsLst>
            <a:lin ang="16200000" scaled="0"/>
          </a:gradFill>
          <a:ln w="38100">
            <a:solidFill>
              <a:schemeClr val="tx2">
                <a:lumMod val="75000"/>
              </a:schemeClr>
            </a:solidFill>
          </a:ln>
          <a:effectLst>
            <a:glow rad="101600">
              <a:schemeClr val="tx2">
                <a:lumMod val="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processing</a:t>
            </a:r>
            <a:endParaRPr lang="el-GR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98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2883" t="18397" r="14488" b="13257"/>
          <a:stretch/>
        </p:blipFill>
        <p:spPr>
          <a:xfrm>
            <a:off x="80386" y="1216521"/>
            <a:ext cx="9680142" cy="5123987"/>
          </a:xfrm>
          <a:prstGeom prst="rect">
            <a:avLst/>
          </a:prstGeom>
        </p:spPr>
      </p:pic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notion of data</a:t>
            </a:r>
            <a:br>
              <a:rPr lang="en-US"/>
            </a:br>
            <a:r>
              <a:rPr lang="en-US"/>
              <a:t>in the context of </a:t>
            </a:r>
            <a:r>
              <a:rPr lang="en-US" err="1"/>
              <a:t>eTranslation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09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On-site assistance</a:t>
            </a:r>
            <a:endParaRPr lang="el-GR" sz="28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1930" y="2678910"/>
            <a:ext cx="960214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these services can also be </a:t>
            </a:r>
            <a:r>
              <a:rPr lang="en-US" sz="3200" b="1" dirty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offered </a:t>
            </a:r>
            <a:r>
              <a:rPr lang="en-US" sz="3200" b="1" u="dbl" dirty="0">
                <a:solidFill>
                  <a:schemeClr val="accent1"/>
                </a:solidFill>
                <a:uFill>
                  <a:solidFill>
                    <a:schemeClr val="tx2">
                      <a:lumMod val="60000"/>
                      <a:lumOff val="40000"/>
                    </a:schemeClr>
                  </a:solidFill>
                </a:uFill>
                <a:latin typeface="Segoe UI" panose="020B0502040204020203" pitchFamily="34" charset="0"/>
                <a:cs typeface="Segoe UI" panose="020B0502040204020203" pitchFamily="34" charset="0"/>
              </a:rPr>
              <a:t>on-site</a:t>
            </a:r>
            <a:r>
              <a:rPr lang="en-US" sz="3200" b="1" dirty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en-US" sz="3200" b="1" dirty="0" smtClean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data contributors </a:t>
            </a:r>
            <a:r>
              <a:rPr lang="en-US" sz="3200" b="1" u="dbl" dirty="0">
                <a:solidFill>
                  <a:schemeClr val="accent1"/>
                </a:solidFill>
                <a:uFill>
                  <a:solidFill>
                    <a:schemeClr val="tx2">
                      <a:lumMod val="60000"/>
                      <a:lumOff val="40000"/>
                    </a:schemeClr>
                  </a:solidFill>
                </a:uFill>
                <a:latin typeface="Segoe UI" panose="020B0502040204020203" pitchFamily="34" charset="0"/>
                <a:cs typeface="Segoe UI" panose="020B0502040204020203" pitchFamily="34" charset="0"/>
              </a:rPr>
              <a:t>free of charge</a:t>
            </a: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41"/>
          <a:stretch/>
        </p:blipFill>
        <p:spPr>
          <a:xfrm>
            <a:off x="7761248" y="4607241"/>
            <a:ext cx="2144751" cy="18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7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On-site assistance</a:t>
            </a:r>
            <a:endParaRPr lang="el-GR" sz="28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6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933" y="2769149"/>
            <a:ext cx="1700570" cy="16807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1178" y="4535491"/>
            <a:ext cx="66580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Our team of experts will travel directly to assist you </a:t>
            </a:r>
            <a:r>
              <a:rPr lang="en-US" sz="3200" b="1" dirty="0" smtClean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US" sz="3200" b="1" dirty="0" smtClean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3200" b="1" dirty="0" smtClean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 </a:t>
            </a:r>
            <a:r>
              <a:rPr lang="lv-LV" sz="3200" b="1" dirty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your own offices</a:t>
            </a:r>
            <a:endParaRPr lang="en-US" sz="3200" b="1" dirty="0">
              <a:solidFill>
                <a:srgbClr val="17375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8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On-site assistance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72539" y="2316466"/>
            <a:ext cx="956092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3200" b="1" dirty="0">
                <a:solidFill>
                  <a:srgbClr val="17375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will fix your data issues and return the processed data directly to you. We can also help to improve your data management processes. Just ask! </a:t>
            </a:r>
            <a:endParaRPr lang="en-US" sz="3200" b="1" dirty="0">
              <a:solidFill>
                <a:srgbClr val="17375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5833" y="2066194"/>
            <a:ext cx="9602142" cy="239150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737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69424" y="381851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  <a:latin typeface="Calibri" panose="020F0502020204030204"/>
              </a:rPr>
              <a:t>Data </a:t>
            </a:r>
            <a:r>
              <a:rPr lang="lv-LV">
                <a:solidFill>
                  <a:prstClr val="black"/>
                </a:solidFill>
                <a:latin typeface="Calibri" panose="020F0502020204030204"/>
              </a:rPr>
              <a:t>contributor</a:t>
            </a:r>
            <a:endParaRPr lang="el-GR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3" name="Ομάδα 42"/>
          <p:cNvGrpSpPr/>
          <p:nvPr/>
        </p:nvGrpSpPr>
        <p:grpSpPr>
          <a:xfrm>
            <a:off x="6708068" y="3093363"/>
            <a:ext cx="1942312" cy="738000"/>
            <a:chOff x="6820381" y="2837456"/>
            <a:chExt cx="1942312" cy="7380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4" name="TextBox 43"/>
            <p:cNvSpPr txBox="1"/>
            <p:nvPr/>
          </p:nvSpPr>
          <p:spPr>
            <a:xfrm>
              <a:off x="6820381" y="2837456"/>
              <a:ext cx="1942312" cy="738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631825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631825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Processed data</a:t>
              </a:r>
              <a:endParaRPr kumimoji="0" lang="el-GR" sz="1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5" name="Εικόνα 44"/>
            <p:cNvPicPr>
              <a:picLocks noChangeAspect="1"/>
            </p:cNvPicPr>
            <p:nvPr/>
          </p:nvPicPr>
          <p:blipFill rotWithShape="1">
            <a:blip r:embed="rId3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9" t="6377" r="21594" b="20869"/>
            <a:stretch/>
          </p:blipFill>
          <p:spPr>
            <a:xfrm>
              <a:off x="6946400" y="2914864"/>
              <a:ext cx="454232" cy="583183"/>
            </a:xfrm>
            <a:prstGeom prst="rect">
              <a:avLst/>
            </a:prstGeom>
          </p:spPr>
        </p:pic>
      </p:grpSp>
      <p:cxnSp>
        <p:nvCxnSpPr>
          <p:cNvPr id="49" name="Ευθύγραμμο βέλος σύνδεσης 48"/>
          <p:cNvCxnSpPr>
            <a:stCxn id="42" idx="3"/>
            <a:endCxn id="44" idx="1"/>
          </p:cNvCxnSpPr>
          <p:nvPr/>
        </p:nvCxnSpPr>
        <p:spPr>
          <a:xfrm>
            <a:off x="6230520" y="3453592"/>
            <a:ext cx="477548" cy="8771"/>
          </a:xfrm>
          <a:prstGeom prst="straightConnector1">
            <a:avLst/>
          </a:prstGeom>
          <a:noFill/>
          <a:ln w="34925" cap="flat" cmpd="sng" algn="ctr">
            <a:solidFill>
              <a:srgbClr val="0055A5"/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24" name="Ομάδα 23"/>
          <p:cNvGrpSpPr/>
          <p:nvPr/>
        </p:nvGrpSpPr>
        <p:grpSpPr>
          <a:xfrm>
            <a:off x="2130792" y="2881054"/>
            <a:ext cx="2058721" cy="1227283"/>
            <a:chOff x="2130792" y="2881054"/>
            <a:chExt cx="2058721" cy="1227283"/>
          </a:xfrm>
        </p:grpSpPr>
        <p:sp>
          <p:nvSpPr>
            <p:cNvPr id="36" name="Διάγραμμα ροής: Μαγνητικό μέσο 22"/>
            <p:cNvSpPr/>
            <p:nvPr/>
          </p:nvSpPr>
          <p:spPr>
            <a:xfrm>
              <a:off x="2130792" y="2881054"/>
              <a:ext cx="1907019" cy="1227283"/>
            </a:xfrm>
            <a:custGeom>
              <a:avLst/>
              <a:gdLst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000 w 10000"/>
                <a:gd name="connsiteY1" fmla="*/ 3334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  <a:gd name="connsiteX0" fmla="*/ 10000 w 10000"/>
                <a:gd name="connsiteY0" fmla="*/ 1667 h 10000"/>
                <a:gd name="connsiteX1" fmla="*/ 5099 w 10000"/>
                <a:gd name="connsiteY1" fmla="*/ 2950 h 10000"/>
                <a:gd name="connsiteX2" fmla="*/ 0 w 10000"/>
                <a:gd name="connsiteY2" fmla="*/ 1667 h 10000"/>
                <a:gd name="connsiteX0" fmla="*/ 0 w 10000"/>
                <a:gd name="connsiteY0" fmla="*/ 1667 h 10000"/>
                <a:gd name="connsiteX1" fmla="*/ 5000 w 10000"/>
                <a:gd name="connsiteY1" fmla="*/ 0 h 10000"/>
                <a:gd name="connsiteX2" fmla="*/ 10000 w 10000"/>
                <a:gd name="connsiteY2" fmla="*/ 1667 h 10000"/>
                <a:gd name="connsiteX3" fmla="*/ 10000 w 10000"/>
                <a:gd name="connsiteY3" fmla="*/ 8333 h 10000"/>
                <a:gd name="connsiteX4" fmla="*/ 5000 w 10000"/>
                <a:gd name="connsiteY4" fmla="*/ 10000 h 10000"/>
                <a:gd name="connsiteX5" fmla="*/ 0 w 10000"/>
                <a:gd name="connsiteY5" fmla="*/ 8333 h 10000"/>
                <a:gd name="connsiteX6" fmla="*/ 0 w 10000"/>
                <a:gd name="connsiteY6" fmla="*/ 166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000" h="10000" stroke="0" extrusionOk="0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  <a:path w="10000" h="10000" fill="none" extrusionOk="0">
                  <a:moveTo>
                    <a:pt x="10000" y="1667"/>
                  </a:moveTo>
                  <a:cubicBezTo>
                    <a:pt x="10000" y="2588"/>
                    <a:pt x="7860" y="2950"/>
                    <a:pt x="5099" y="2950"/>
                  </a:cubicBezTo>
                  <a:cubicBezTo>
                    <a:pt x="2338" y="2950"/>
                    <a:pt x="0" y="2588"/>
                    <a:pt x="0" y="1667"/>
                  </a:cubicBezTo>
                </a:path>
                <a:path w="10000" h="10000" fill="none">
                  <a:moveTo>
                    <a:pt x="0" y="1667"/>
                  </a:moveTo>
                  <a:cubicBezTo>
                    <a:pt x="0" y="746"/>
                    <a:pt x="2239" y="0"/>
                    <a:pt x="5000" y="0"/>
                  </a:cubicBezTo>
                  <a:cubicBezTo>
                    <a:pt x="7761" y="0"/>
                    <a:pt x="10000" y="746"/>
                    <a:pt x="10000" y="1667"/>
                  </a:cubicBezTo>
                  <a:lnTo>
                    <a:pt x="10000" y="8333"/>
                  </a:lnTo>
                  <a:cubicBezTo>
                    <a:pt x="10000" y="9254"/>
                    <a:pt x="7761" y="10000"/>
                    <a:pt x="5000" y="10000"/>
                  </a:cubicBezTo>
                  <a:cubicBezTo>
                    <a:pt x="2239" y="10000"/>
                    <a:pt x="0" y="9254"/>
                    <a:pt x="0" y="8333"/>
                  </a:cubicBezTo>
                  <a:lnTo>
                    <a:pt x="0" y="1667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shade val="30000"/>
                    <a:satMod val="115000"/>
                  </a:sysClr>
                </a:gs>
                <a:gs pos="50000">
                  <a:sysClr val="window" lastClr="FFFFFF">
                    <a:shade val="67500"/>
                    <a:satMod val="115000"/>
                  </a:sysClr>
                </a:gs>
                <a:gs pos="100000">
                  <a:sysClr val="window" lastClr="FFFFFF">
                    <a:shade val="100000"/>
                    <a:satMod val="115000"/>
                  </a:sysClr>
                </a:gs>
              </a:gsLst>
              <a:path path="circle">
                <a:fillToRect l="100000" b="100000"/>
              </a:path>
              <a:tileRect t="-100000" r="-100000"/>
            </a:gra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>
              <p:extLst/>
            </p:nvPr>
          </p:nvSpPr>
          <p:spPr>
            <a:xfrm>
              <a:off x="2993058" y="3335446"/>
              <a:ext cx="1196455" cy="52322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en-US" sz="1400" b="1" dirty="0">
                  <a:solidFill>
                    <a:srgbClr val="2E6CA4"/>
                  </a:solidFill>
                  <a:latin typeface="Calibri" panose="020F0502020204030204"/>
                </a:rPr>
                <a:t>Upload</a:t>
              </a:r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1400" b="1" dirty="0">
                  <a:solidFill>
                    <a:srgbClr val="2E6CA4"/>
                  </a:solidFill>
                  <a:latin typeface="Calibri" panose="020F0502020204030204"/>
                </a:rPr>
                <a:t>to ELRC-SHARE</a:t>
              </a:r>
              <a:endParaRPr lang="el-GR" sz="1400" b="1" dirty="0">
                <a:solidFill>
                  <a:srgbClr val="2E6CA4"/>
                </a:solidFill>
                <a:latin typeface="Calibri" panose="020F0502020204030204"/>
              </a:endParaRPr>
            </a:p>
          </p:txBody>
        </p:sp>
        <p:pic>
          <p:nvPicPr>
            <p:cNvPr id="50" name="Εικόνα 4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959" y="3226142"/>
              <a:ext cx="786546" cy="798836"/>
            </a:xfrm>
            <a:prstGeom prst="rect">
              <a:avLst/>
            </a:prstGeom>
          </p:spPr>
        </p:pic>
      </p:grpSp>
      <p:cxnSp>
        <p:nvCxnSpPr>
          <p:cNvPr id="51" name="Ευθύγραμμο βέλος σύνδεσης 50"/>
          <p:cNvCxnSpPr/>
          <p:nvPr/>
        </p:nvCxnSpPr>
        <p:spPr>
          <a:xfrm flipV="1">
            <a:off x="4018411" y="3494695"/>
            <a:ext cx="437760" cy="3285"/>
          </a:xfrm>
          <a:prstGeom prst="straightConnector1">
            <a:avLst/>
          </a:prstGeom>
          <a:noFill/>
          <a:ln w="34925" cap="flat" cmpd="sng" algn="ctr">
            <a:solidFill>
              <a:srgbClr val="0055A5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Καμπύλη γραμμή σύνδεσης 52"/>
          <p:cNvCxnSpPr/>
          <p:nvPr/>
        </p:nvCxnSpPr>
        <p:spPr>
          <a:xfrm rot="16200000" flipV="1">
            <a:off x="4109199" y="-555710"/>
            <a:ext cx="381262" cy="6871882"/>
          </a:xfrm>
          <a:prstGeom prst="curvedConnector3">
            <a:avLst>
              <a:gd name="adj1" fmla="val 396869"/>
            </a:avLst>
          </a:prstGeom>
          <a:noFill/>
          <a:ln w="88900" cap="flat" cmpd="sng" algn="ctr">
            <a:solidFill>
              <a:srgbClr val="FED956"/>
            </a:solidFill>
            <a:prstDash val="dash"/>
            <a:miter lim="800000"/>
            <a:tailEnd type="triangle" w="lg" len="lg"/>
          </a:ln>
          <a:effectLst/>
        </p:spPr>
      </p:cxnSp>
      <p:grpSp>
        <p:nvGrpSpPr>
          <p:cNvPr id="7" name="Ομάδα 6"/>
          <p:cNvGrpSpPr/>
          <p:nvPr/>
        </p:nvGrpSpPr>
        <p:grpSpPr>
          <a:xfrm>
            <a:off x="350612" y="2712101"/>
            <a:ext cx="1124785" cy="1066823"/>
            <a:chOff x="-54753" y="1418733"/>
            <a:chExt cx="1124785" cy="1066823"/>
          </a:xfrm>
        </p:grpSpPr>
        <p:pic>
          <p:nvPicPr>
            <p:cNvPr id="6" name="Εικόνα 5"/>
            <p:cNvPicPr>
              <a:picLocks noChangeAspect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4753" y="1418733"/>
              <a:ext cx="913459" cy="913459"/>
            </a:xfrm>
            <a:prstGeom prst="rect">
              <a:avLst/>
            </a:prstGeom>
          </p:spPr>
        </p:pic>
        <p:pic>
          <p:nvPicPr>
            <p:cNvPr id="28" name="Εικόνα 27"/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524" y="1874048"/>
              <a:ext cx="611508" cy="611508"/>
            </a:xfrm>
            <a:prstGeom prst="rect">
              <a:avLst/>
            </a:prstGeom>
          </p:spPr>
        </p:pic>
      </p:grpSp>
      <p:grpSp>
        <p:nvGrpSpPr>
          <p:cNvPr id="60" name="Ομάδα 59"/>
          <p:cNvGrpSpPr/>
          <p:nvPr/>
        </p:nvGrpSpPr>
        <p:grpSpPr>
          <a:xfrm>
            <a:off x="4446471" y="3084592"/>
            <a:ext cx="1784049" cy="738000"/>
            <a:chOff x="4446471" y="3084592"/>
            <a:chExt cx="1784049" cy="7380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sp>
          <p:nvSpPr>
            <p:cNvPr id="42" name="TextBox 41"/>
            <p:cNvSpPr txBox="1"/>
            <p:nvPr/>
          </p:nvSpPr>
          <p:spPr>
            <a:xfrm>
              <a:off x="4446471" y="3084592"/>
              <a:ext cx="1784049" cy="738000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 anchor="ctr">
              <a:spAutoFit/>
            </a:bodyPr>
            <a:lstStyle/>
            <a:p>
              <a:pPr marL="631825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ELRC processes </a:t>
              </a:r>
              <a:r>
                <a:rPr kumimoji="0" lang="en-US" sz="14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your data </a:t>
              </a:r>
              <a:endParaRPr kumimoji="0" lang="el-GR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" name="Εικόνα 1"/>
            <p:cNvPicPr>
              <a:picLocks noChangeAspect="1"/>
            </p:cNvPicPr>
            <p:nvPr/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9403" y="3224501"/>
              <a:ext cx="444316" cy="430431"/>
            </a:xfrm>
            <a:prstGeom prst="rect">
              <a:avLst/>
            </a:prstGeom>
          </p:spPr>
        </p:pic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to your data?</a:t>
            </a:r>
            <a:endParaRPr lang="el-GR" dirty="0"/>
          </a:p>
        </p:txBody>
      </p:sp>
      <p:sp>
        <p:nvSpPr>
          <p:cNvPr id="100" name="Τόξο 99"/>
          <p:cNvSpPr/>
          <p:nvPr/>
        </p:nvSpPr>
        <p:spPr>
          <a:xfrm>
            <a:off x="3133672" y="2032513"/>
            <a:ext cx="4608834" cy="2269805"/>
          </a:xfrm>
          <a:prstGeom prst="arc">
            <a:avLst>
              <a:gd name="adj1" fmla="val 11260828"/>
              <a:gd name="adj2" fmla="val 21496552"/>
            </a:avLst>
          </a:prstGeom>
          <a:noFill/>
          <a:ln w="34925">
            <a:solidFill>
              <a:schemeClr val="tx2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5" name="Ομάδα 24"/>
          <p:cNvGrpSpPr/>
          <p:nvPr/>
        </p:nvGrpSpPr>
        <p:grpSpPr>
          <a:xfrm>
            <a:off x="2238959" y="4534640"/>
            <a:ext cx="1942312" cy="753405"/>
            <a:chOff x="3072792" y="2436731"/>
            <a:chExt cx="1942312" cy="753405"/>
          </a:xfrm>
        </p:grpSpPr>
        <p:sp>
          <p:nvSpPr>
            <p:cNvPr id="26" name="TextBox 25"/>
            <p:cNvSpPr txBox="1"/>
            <p:nvPr/>
          </p:nvSpPr>
          <p:spPr>
            <a:xfrm>
              <a:off x="3072792" y="2436731"/>
              <a:ext cx="1942312" cy="738000"/>
            </a:xfrm>
            <a:prstGeom prst="rect">
              <a:avLst/>
            </a:prstGeom>
            <a:gradFill rotWithShape="1">
              <a:gsLst>
                <a:gs pos="0">
                  <a:srgbClr val="E7E6E6">
                    <a:tint val="93000"/>
                    <a:satMod val="150000"/>
                    <a:shade val="98000"/>
                    <a:lumMod val="102000"/>
                  </a:srgbClr>
                </a:gs>
                <a:gs pos="50000">
                  <a:srgbClr val="E7E6E6">
                    <a:tint val="98000"/>
                    <a:satMod val="130000"/>
                    <a:shade val="90000"/>
                    <a:lumMod val="103000"/>
                  </a:srgbClr>
                </a:gs>
                <a:gs pos="100000">
                  <a:srgbClr val="E7E6E6">
                    <a:shade val="63000"/>
                    <a:satMod val="120000"/>
                  </a:srgbClr>
                </a:gs>
              </a:gsLst>
              <a:lin ang="5400000" scaled="0"/>
            </a:gra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pPr marL="631825" marR="0" lvl="0" indent="-9525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2E6CA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Request on-site assistance</a:t>
              </a:r>
              <a:endParaRPr kumimoji="0" lang="el-GR" sz="1400" b="1" i="0" u="none" strike="noStrike" kern="0" cap="none" spc="0" normalizeH="0" baseline="0" noProof="0" dirty="0">
                <a:ln>
                  <a:noFill/>
                </a:ln>
                <a:solidFill>
                  <a:srgbClr val="2E6CA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7" name="Εικόνα 26"/>
            <p:cNvPicPr>
              <a:picLocks noChangeAspect="1"/>
            </p:cNvPicPr>
            <p:nvPr/>
          </p:nvPicPr>
          <p:blipFill rotWithShape="1">
            <a:blip r:embed="rId8" cstate="print">
              <a:duotone>
                <a:srgbClr val="5B9BD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7" r="6812" b="15507"/>
            <a:stretch/>
          </p:blipFill>
          <p:spPr>
            <a:xfrm>
              <a:off x="3080741" y="2542136"/>
              <a:ext cx="659115" cy="648000"/>
            </a:xfrm>
            <a:prstGeom prst="rect">
              <a:avLst/>
            </a:prstGeom>
          </p:spPr>
        </p:pic>
      </p:grpSp>
      <p:cxnSp>
        <p:nvCxnSpPr>
          <p:cNvPr id="5" name="Γωνιακή σύνδεση 4"/>
          <p:cNvCxnSpPr>
            <a:stCxn id="28" idx="3"/>
            <a:endCxn id="27" idx="1"/>
          </p:cNvCxnSpPr>
          <p:nvPr/>
        </p:nvCxnSpPr>
        <p:spPr>
          <a:xfrm>
            <a:off x="1475397" y="3473170"/>
            <a:ext cx="771511" cy="1490875"/>
          </a:xfrm>
          <a:prstGeom prst="bentConnector3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Γωνιακή σύνδεση 9"/>
          <p:cNvCxnSpPr>
            <a:stCxn id="28" idx="3"/>
          </p:cNvCxnSpPr>
          <p:nvPr/>
        </p:nvCxnSpPr>
        <p:spPr>
          <a:xfrm flipV="1">
            <a:off x="1475397" y="3224501"/>
            <a:ext cx="692167" cy="248669"/>
          </a:xfrm>
          <a:prstGeom prst="bentConnector3">
            <a:avLst>
              <a:gd name="adj1" fmla="val 56444"/>
            </a:avLst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Γωνιακή σύνδεση 13"/>
          <p:cNvCxnSpPr>
            <a:stCxn id="26" idx="3"/>
            <a:endCxn id="42" idx="2"/>
          </p:cNvCxnSpPr>
          <p:nvPr/>
        </p:nvCxnSpPr>
        <p:spPr>
          <a:xfrm flipV="1">
            <a:off x="4181271" y="3822592"/>
            <a:ext cx="1157225" cy="1081048"/>
          </a:xfrm>
          <a:prstGeom prst="bentConnector2">
            <a:avLst/>
          </a:prstGeom>
          <a:ln w="34925"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15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/>
              <a:t>How to request </a:t>
            </a:r>
            <a:r>
              <a:rPr lang="en-US" sz="6600" dirty="0" smtClean="0"/>
              <a:t/>
            </a:r>
            <a:br>
              <a:rPr lang="en-US" sz="6600" dirty="0" smtClean="0"/>
            </a:br>
            <a:r>
              <a:rPr lang="en-US" sz="6600" dirty="0" smtClean="0"/>
              <a:t>services and help</a:t>
            </a:r>
            <a:endParaRPr lang="el-GR" sz="6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2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71" y="1274885"/>
            <a:ext cx="8210744" cy="48636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43400" y="2212810"/>
            <a:ext cx="5275385" cy="1040344"/>
          </a:xfrm>
          <a:prstGeom prst="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ELRC </a:t>
            </a:r>
            <a:r>
              <a:rPr lang="en-US" sz="3200" dirty="0" smtClean="0"/>
              <a:t>onsite assistance</a:t>
            </a:r>
            <a:endParaRPr lang="el-GR" sz="32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276744" y="2252980"/>
            <a:ext cx="54512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lr-coordination.eu/request-onsite-assistance</a:t>
            </a:r>
          </a:p>
        </p:txBody>
      </p:sp>
    </p:spTree>
    <p:extLst>
      <p:ext uri="{BB962C8B-B14F-4D97-AF65-F5344CB8AC3E}">
        <p14:creationId xmlns:p14="http://schemas.microsoft.com/office/powerpoint/2010/main" val="356728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Εικόνα 21"/>
          <p:cNvPicPr>
            <a:picLocks noChangeAspect="1"/>
          </p:cNvPicPr>
          <p:nvPr/>
        </p:nvPicPr>
        <p:blipFill rotWithShape="1">
          <a:blip r:embed="rId3"/>
          <a:srcRect l="28045" t="10969" r="29006" b="10171"/>
          <a:stretch/>
        </p:blipFill>
        <p:spPr>
          <a:xfrm>
            <a:off x="3815026" y="745759"/>
            <a:ext cx="5879496" cy="6072554"/>
          </a:xfrm>
          <a:prstGeom prst="rect">
            <a:avLst/>
          </a:prstGeom>
        </p:spPr>
      </p:pic>
      <p:sp>
        <p:nvSpPr>
          <p:cNvPr id="2" name="Θέση περιεχομένου 1"/>
          <p:cNvSpPr>
            <a:spLocks noGrp="1"/>
          </p:cNvSpPr>
          <p:nvPr>
            <p:ph idx="1"/>
            <p:extLst/>
          </p:nvPr>
        </p:nvSpPr>
        <p:spPr>
          <a:xfrm>
            <a:off x="241512" y="1504370"/>
            <a:ext cx="3509873" cy="4672217"/>
          </a:xfrm>
        </p:spPr>
        <p:txBody>
          <a:bodyPr vert="horz" lIns="0" tIns="45720" rIns="0" bIns="45720" rtlCol="0" anchor="t">
            <a:noAutofit/>
          </a:bodyPr>
          <a:lstStyle/>
          <a:p>
            <a:pPr marL="0" indent="0">
              <a:buSzPct val="120000"/>
              <a:buNone/>
            </a:pPr>
            <a:r>
              <a:rPr lang="en-US" sz="2000" b="1" dirty="0"/>
              <a:t>Basic concepts:</a:t>
            </a:r>
          </a:p>
          <a:p>
            <a:pPr>
              <a:buSzPct val="120000"/>
            </a:pPr>
            <a:r>
              <a:rPr lang="en-US" sz="2000" b="1" dirty="0"/>
              <a:t>Data</a:t>
            </a:r>
            <a:r>
              <a:rPr lang="en-US" sz="2000" dirty="0"/>
              <a:t>: any piece of electronically stored content</a:t>
            </a:r>
          </a:p>
          <a:p>
            <a:r>
              <a:rPr lang="en-US" sz="2000" b="1" dirty="0"/>
              <a:t>Dataset (or resource): </a:t>
            </a:r>
            <a:r>
              <a:rPr lang="en-US" sz="2000" dirty="0"/>
              <a:t>the collection of one or many data files </a:t>
            </a:r>
            <a:r>
              <a:rPr lang="en-US" sz="2000" b="1" dirty="0"/>
              <a:t>grouped</a:t>
            </a:r>
            <a:r>
              <a:rPr lang="en-US" sz="2000" dirty="0"/>
              <a:t> according to certain </a:t>
            </a:r>
            <a:r>
              <a:rPr lang="fr-FR" sz="2000" b="1" dirty="0" err="1"/>
              <a:t>criteria</a:t>
            </a:r>
            <a:endParaRPr lang="en-US" sz="2000" dirty="0"/>
          </a:p>
          <a:p>
            <a:r>
              <a:rPr lang="fr-FR" sz="2000" b="1" dirty="0" err="1"/>
              <a:t>Metadata</a:t>
            </a:r>
            <a:r>
              <a:rPr lang="fr-FR" sz="2000" b="1" dirty="0"/>
              <a:t>:</a:t>
            </a:r>
            <a:r>
              <a:rPr lang="fr-FR" sz="2000" i="1" dirty="0"/>
              <a:t> data about the data, </a:t>
            </a:r>
            <a:r>
              <a:rPr lang="fr-FR" sz="2000" dirty="0"/>
              <a:t>i.e. description of a </a:t>
            </a:r>
            <a:r>
              <a:rPr lang="fr-FR" sz="2000" dirty="0" err="1"/>
              <a:t>dataset</a:t>
            </a:r>
            <a:r>
              <a:rPr lang="fr-FR" sz="2000" dirty="0"/>
              <a:t> </a:t>
            </a:r>
            <a:r>
              <a:rPr lang="en-US" sz="2000" dirty="0"/>
              <a:t>with properties (e.g. title, publisher, description of the content and URL)</a:t>
            </a:r>
            <a:endParaRPr lang="en-US" sz="2000" i="1" dirty="0"/>
          </a:p>
          <a:p>
            <a:pPr>
              <a:buSzPct val="120000"/>
            </a:pPr>
            <a:endParaRPr lang="en-US" sz="2000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notion of data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Ορθογώνιο 14"/>
          <p:cNvSpPr/>
          <p:nvPr/>
        </p:nvSpPr>
        <p:spPr>
          <a:xfrm>
            <a:off x="4043680" y="5134023"/>
            <a:ext cx="2072640" cy="964507"/>
          </a:xfrm>
          <a:prstGeom prst="rect">
            <a:avLst/>
          </a:prstGeom>
          <a:noFill/>
          <a:ln w="41275">
            <a:solidFill>
              <a:srgbClr val="FFC000"/>
            </a:solidFill>
          </a:ln>
          <a:effectLst>
            <a:glow rad="63500">
              <a:srgbClr val="FFC000">
                <a:alpha val="40000"/>
              </a:srgbClr>
            </a:glow>
          </a:effectLst>
        </p:spPr>
        <p:txBody>
          <a:bodyPr wrap="square" rtlCol="0">
            <a:noAutofit/>
          </a:bodyPr>
          <a:lstStyle/>
          <a:p>
            <a:endParaRPr lang="el-GR" sz="1200">
              <a:solidFill>
                <a:schemeClr val="tx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grpSp>
        <p:nvGrpSpPr>
          <p:cNvPr id="16" name="Ομάδα 15"/>
          <p:cNvGrpSpPr/>
          <p:nvPr/>
        </p:nvGrpSpPr>
        <p:grpSpPr>
          <a:xfrm>
            <a:off x="3869077" y="2164080"/>
            <a:ext cx="5385557" cy="4654233"/>
            <a:chOff x="3869077" y="2164080"/>
            <a:chExt cx="5385557" cy="4654233"/>
          </a:xfrm>
        </p:grpSpPr>
        <p:sp>
          <p:nvSpPr>
            <p:cNvPr id="17" name="Στρογγυλεμένο ορθογώνιο 16"/>
            <p:cNvSpPr/>
            <p:nvPr/>
          </p:nvSpPr>
          <p:spPr>
            <a:xfrm>
              <a:off x="3942080" y="2255520"/>
              <a:ext cx="1442720" cy="46736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8" name="Στρογγυλεμένο ορθογώνιο 17"/>
            <p:cNvSpPr/>
            <p:nvPr/>
          </p:nvSpPr>
          <p:spPr>
            <a:xfrm>
              <a:off x="3869077" y="2764369"/>
              <a:ext cx="3708400" cy="1994524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9" name="Στρογγυλεμένο ορθογώνιο 18"/>
            <p:cNvSpPr/>
            <p:nvPr/>
          </p:nvSpPr>
          <p:spPr>
            <a:xfrm>
              <a:off x="7762240" y="2164080"/>
              <a:ext cx="873760" cy="558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0" name="Στρογγυλεμένο ορθογώνιο 19"/>
            <p:cNvSpPr/>
            <p:nvPr/>
          </p:nvSpPr>
          <p:spPr>
            <a:xfrm>
              <a:off x="3992880" y="6259513"/>
              <a:ext cx="1341120" cy="558800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21" name="Στρογγυλεμένο ορθογώνιο 20"/>
            <p:cNvSpPr/>
            <p:nvPr/>
          </p:nvSpPr>
          <p:spPr>
            <a:xfrm>
              <a:off x="7758833" y="2898597"/>
              <a:ext cx="1495801" cy="115668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</p:spTree>
    <p:extLst>
      <p:ext uri="{BB962C8B-B14F-4D97-AF65-F5344CB8AC3E}">
        <p14:creationId xmlns:p14="http://schemas.microsoft.com/office/powerpoint/2010/main" val="31669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2"/>
          <a:srcRect b="5183"/>
          <a:stretch/>
        </p:blipFill>
        <p:spPr>
          <a:xfrm>
            <a:off x="826477" y="4057174"/>
            <a:ext cx="4852642" cy="21163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51675" y="5042841"/>
            <a:ext cx="5438509" cy="536331"/>
          </a:xfrm>
          <a:prstGeom prst="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ELRC Helpdesk</a:t>
            </a:r>
            <a:endParaRPr lang="el-GR" sz="320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929449" y="5018620"/>
            <a:ext cx="55410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lr-coordination.eu/helpdesk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3"/>
          <a:srcRect t="7922"/>
          <a:stretch/>
        </p:blipFill>
        <p:spPr>
          <a:xfrm>
            <a:off x="826477" y="1205664"/>
            <a:ext cx="8247185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9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 b="3308"/>
          <a:stretch/>
        </p:blipFill>
        <p:spPr>
          <a:xfrm>
            <a:off x="0" y="1257300"/>
            <a:ext cx="9906000" cy="4835770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ELRC </a:t>
            </a:r>
            <a:r>
              <a:rPr lang="lv-LV" sz="3200" err="1"/>
              <a:t>consortium</a:t>
            </a:r>
            <a:r>
              <a:rPr lang="lv-LV" sz="3200"/>
              <a:t> – </a:t>
            </a:r>
            <a:r>
              <a:rPr lang="lv-LV" sz="3200" err="1"/>
              <a:t>come</a:t>
            </a:r>
            <a:r>
              <a:rPr lang="lv-LV" sz="3200"/>
              <a:t> </a:t>
            </a:r>
            <a:r>
              <a:rPr lang="lv-LV" sz="3200" err="1"/>
              <a:t>talk</a:t>
            </a:r>
            <a:r>
              <a:rPr lang="lv-LV" sz="3200"/>
              <a:t> to </a:t>
            </a:r>
            <a:r>
              <a:rPr lang="lv-LV" sz="3200" err="1"/>
              <a:t>us</a:t>
            </a:r>
            <a:r>
              <a:rPr lang="lv-LV" sz="3200"/>
              <a:t>!</a:t>
            </a:r>
            <a:endParaRPr lang="el-GR" sz="320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4" b="-1"/>
          <a:stretch/>
        </p:blipFill>
        <p:spPr>
          <a:xfrm>
            <a:off x="0" y="1231180"/>
            <a:ext cx="9906000" cy="49324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35" y="6311391"/>
            <a:ext cx="535091" cy="501648"/>
          </a:xfrm>
          <a:prstGeom prst="rect">
            <a:avLst/>
          </a:prstGeom>
        </p:spPr>
      </p:pic>
      <p:sp>
        <p:nvSpPr>
          <p:cNvPr id="9" name="AutoShape 2" descr="Image result for df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r="41244"/>
          <a:stretch/>
        </p:blipFill>
        <p:spPr>
          <a:xfrm>
            <a:off x="2970374" y="6356351"/>
            <a:ext cx="1135019" cy="4243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49174"/>
          <a:stretch/>
        </p:blipFill>
        <p:spPr>
          <a:xfrm>
            <a:off x="5010150" y="6311391"/>
            <a:ext cx="511050" cy="546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0424" y="6311391"/>
            <a:ext cx="691461" cy="54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37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74662" y="1036134"/>
            <a:ext cx="8956676" cy="4013199"/>
          </a:xfrm>
        </p:spPr>
        <p:txBody>
          <a:bodyPr/>
          <a:lstStyle/>
          <a:p>
            <a:r>
              <a:rPr lang="az-Cyrl-AZ" sz="4000" dirty="0"/>
              <a:t>Благодаря ви</a:t>
            </a:r>
            <a:r>
              <a:rPr lang="en-US" sz="3600" dirty="0" smtClean="0"/>
              <a:t>!</a:t>
            </a:r>
            <a:endParaRPr lang="el-GR" sz="3600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 rotWithShape="1">
          <a:blip r:embed="rId3"/>
          <a:srcRect b="42824"/>
          <a:stretch/>
        </p:blipFill>
        <p:spPr>
          <a:xfrm>
            <a:off x="0" y="5347730"/>
            <a:ext cx="9906000" cy="150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4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By </a:t>
            </a:r>
            <a:r>
              <a:rPr lang="fr-FR" dirty="0">
                <a:hlinkClick r:id="rId2"/>
              </a:rPr>
              <a:t>Michael Mellon</a:t>
            </a:r>
            <a:r>
              <a:rPr lang="fr-FR" dirty="0"/>
              <a:t>, </a:t>
            </a:r>
            <a:r>
              <a:rPr lang="fr-FR" dirty="0" smtClean="0"/>
              <a:t>GB, </a:t>
            </a:r>
            <a:r>
              <a:rPr lang="fr-FR" dirty="0"/>
              <a:t>, CC-BY 3.0 US </a:t>
            </a:r>
            <a:endParaRPr lang="fr-FR" dirty="0" smtClean="0"/>
          </a:p>
          <a:p>
            <a:r>
              <a:rPr lang="fr-FR" dirty="0" smtClean="0"/>
              <a:t>By</a:t>
            </a:r>
            <a:r>
              <a:rPr lang="fr-FR" dirty="0"/>
              <a:t> </a:t>
            </a:r>
            <a:r>
              <a:rPr lang="fr-FR" dirty="0">
                <a:hlinkClick r:id="rId3"/>
              </a:rPr>
              <a:t>Joana Pereira</a:t>
            </a:r>
            <a:r>
              <a:rPr lang="fr-FR" dirty="0"/>
              <a:t>, </a:t>
            </a:r>
            <a:r>
              <a:rPr lang="fr-FR" dirty="0" smtClean="0"/>
              <a:t>BR, </a:t>
            </a:r>
            <a:r>
              <a:rPr lang="fr-FR" dirty="0"/>
              <a:t>CC-BY </a:t>
            </a:r>
            <a:r>
              <a:rPr lang="fr-FR" dirty="0" smtClean="0"/>
              <a:t>3.0 US</a:t>
            </a:r>
          </a:p>
          <a:p>
            <a:r>
              <a:rPr lang="fr-FR" dirty="0"/>
              <a:t>By </a:t>
            </a:r>
            <a:r>
              <a:rPr lang="fr-FR" dirty="0" err="1">
                <a:hlinkClick r:id="rId4"/>
              </a:rPr>
              <a:t>Becca</a:t>
            </a:r>
            <a:r>
              <a:rPr lang="fr-FR" dirty="0">
                <a:hlinkClick r:id="rId4"/>
              </a:rPr>
              <a:t> </a:t>
            </a:r>
            <a:r>
              <a:rPr lang="fr-FR" dirty="0" err="1">
                <a:hlinkClick r:id="rId4"/>
              </a:rPr>
              <a:t>O'Shea</a:t>
            </a:r>
            <a:r>
              <a:rPr lang="fr-FR" dirty="0"/>
              <a:t>, </a:t>
            </a:r>
            <a:r>
              <a:rPr lang="fr-FR" dirty="0" smtClean="0"/>
              <a:t>NZ,</a:t>
            </a:r>
            <a:r>
              <a:rPr lang="fr-FR" dirty="0"/>
              <a:t> </a:t>
            </a:r>
            <a:r>
              <a:rPr lang="fr-FR" dirty="0" smtClean="0"/>
              <a:t>CC-BY </a:t>
            </a:r>
            <a:r>
              <a:rPr lang="fr-FR" dirty="0"/>
              <a:t>3.0 </a:t>
            </a:r>
            <a:r>
              <a:rPr lang="fr-FR" dirty="0" smtClean="0"/>
              <a:t>US</a:t>
            </a:r>
          </a:p>
          <a:p>
            <a:r>
              <a:rPr lang="fr-FR" dirty="0">
                <a:solidFill>
                  <a:srgbClr val="17375E"/>
                </a:solidFill>
              </a:rPr>
              <a:t>By </a:t>
            </a:r>
            <a:r>
              <a:rPr lang="fr-FR" dirty="0" err="1">
                <a:hlinkClick r:id="rId5"/>
              </a:rPr>
              <a:t>Creative</a:t>
            </a:r>
            <a:r>
              <a:rPr lang="fr-FR" dirty="0">
                <a:hlinkClick r:id="rId5"/>
              </a:rPr>
              <a:t> </a:t>
            </a:r>
            <a:r>
              <a:rPr lang="fr-FR" dirty="0" err="1" smtClean="0">
                <a:hlinkClick r:id="rId5"/>
              </a:rPr>
              <a:t>Stall</a:t>
            </a:r>
            <a:r>
              <a:rPr lang="fr-FR" dirty="0" smtClean="0"/>
              <a:t>, Basic licence </a:t>
            </a:r>
            <a:r>
              <a:rPr lang="fr-FR" dirty="0" smtClean="0">
                <a:hlinkClick r:id="rId6"/>
              </a:rPr>
              <a:t>www.iconfinder.com</a:t>
            </a:r>
            <a:endParaRPr lang="fr-FR" dirty="0" smtClean="0"/>
          </a:p>
          <a:p>
            <a:r>
              <a:rPr lang="fr-FR" dirty="0"/>
              <a:t>By </a:t>
            </a:r>
            <a:r>
              <a:rPr lang="fr-FR" dirty="0" err="1">
                <a:hlinkClick r:id="rId7"/>
              </a:rPr>
              <a:t>Creative</a:t>
            </a:r>
            <a:r>
              <a:rPr lang="fr-FR" dirty="0">
                <a:hlinkClick r:id="rId7"/>
              </a:rPr>
              <a:t> </a:t>
            </a:r>
            <a:r>
              <a:rPr lang="fr-FR" dirty="0" err="1">
                <a:hlinkClick r:id="rId7"/>
              </a:rPr>
              <a:t>Stall</a:t>
            </a:r>
            <a:r>
              <a:rPr lang="fr-FR" dirty="0"/>
              <a:t>, </a:t>
            </a:r>
            <a:r>
              <a:rPr lang="fr-FR" dirty="0" smtClean="0"/>
              <a:t>PK, </a:t>
            </a:r>
            <a:r>
              <a:rPr lang="fr-FR" dirty="0"/>
              <a:t>CC-BY 3.0 </a:t>
            </a:r>
            <a:r>
              <a:rPr lang="fr-FR" dirty="0" smtClean="0"/>
              <a:t>US</a:t>
            </a:r>
          </a:p>
          <a:p>
            <a:r>
              <a:rPr lang="fr-FR" dirty="0"/>
              <a:t>By </a:t>
            </a:r>
            <a:r>
              <a:rPr lang="fr-FR" dirty="0">
                <a:hlinkClick r:id="rId8"/>
              </a:rPr>
              <a:t>Arthur </a:t>
            </a:r>
            <a:r>
              <a:rPr lang="fr-FR" dirty="0" err="1">
                <a:hlinkClick r:id="rId8"/>
              </a:rPr>
              <a:t>Shlain</a:t>
            </a:r>
            <a:r>
              <a:rPr lang="fr-FR" dirty="0"/>
              <a:t>, </a:t>
            </a:r>
            <a:r>
              <a:rPr lang="fr-FR" dirty="0" smtClean="0"/>
              <a:t>IL, </a:t>
            </a:r>
            <a:r>
              <a:rPr lang="fr-FR" dirty="0"/>
              <a:t>CC-BY 3.0 </a:t>
            </a:r>
            <a:r>
              <a:rPr lang="fr-FR" dirty="0" smtClean="0"/>
              <a:t>US</a:t>
            </a:r>
          </a:p>
          <a:p>
            <a:r>
              <a:rPr lang="fr-FR" dirty="0" smtClean="0"/>
              <a:t>By</a:t>
            </a:r>
            <a:r>
              <a:rPr lang="fr-FR" dirty="0"/>
              <a:t> </a:t>
            </a:r>
            <a:r>
              <a:rPr lang="fr-FR" dirty="0" err="1" smtClean="0">
                <a:hlinkClick r:id="rId9"/>
              </a:rPr>
              <a:t>Shmidt</a:t>
            </a:r>
            <a:r>
              <a:rPr lang="fr-FR" dirty="0" smtClean="0">
                <a:hlinkClick r:id="rId9"/>
              </a:rPr>
              <a:t> </a:t>
            </a:r>
            <a:r>
              <a:rPr lang="fr-FR" dirty="0" err="1" smtClean="0">
                <a:hlinkClick r:id="rId9"/>
              </a:rPr>
              <a:t>Sergey</a:t>
            </a:r>
            <a:r>
              <a:rPr lang="fr-FR" dirty="0" smtClean="0"/>
              <a:t>,</a:t>
            </a:r>
            <a:r>
              <a:rPr lang="fr-FR" dirty="0"/>
              <a:t> </a:t>
            </a:r>
            <a:r>
              <a:rPr lang="fr-FR" dirty="0" smtClean="0"/>
              <a:t>US, </a:t>
            </a:r>
            <a:r>
              <a:rPr lang="fr-FR" dirty="0"/>
              <a:t>CC-BY 3.0 US</a:t>
            </a:r>
          </a:p>
          <a:p>
            <a:r>
              <a:rPr lang="fr-FR" dirty="0"/>
              <a:t>By </a:t>
            </a:r>
            <a:r>
              <a:rPr lang="fr-FR" dirty="0">
                <a:hlinkClick r:id="rId10"/>
              </a:rPr>
              <a:t>Gregor </a:t>
            </a:r>
            <a:r>
              <a:rPr lang="fr-FR" dirty="0" err="1" smtClean="0">
                <a:hlinkClick r:id="rId10"/>
              </a:rPr>
              <a:t>Cresnar</a:t>
            </a:r>
            <a:r>
              <a:rPr lang="fr-FR" dirty="0" smtClean="0"/>
              <a:t>, </a:t>
            </a:r>
            <a:r>
              <a:rPr lang="fr-FR" dirty="0"/>
              <a:t>CC-BY 3.0 </a:t>
            </a:r>
            <a:r>
              <a:rPr lang="fr-FR" dirty="0" smtClean="0"/>
              <a:t>US</a:t>
            </a:r>
          </a:p>
          <a:p>
            <a:r>
              <a:rPr lang="fr-FR" dirty="0"/>
              <a:t>By </a:t>
            </a:r>
            <a:r>
              <a:rPr lang="fr-FR" dirty="0" err="1">
                <a:hlinkClick r:id="rId11"/>
              </a:rPr>
              <a:t>anbileru</a:t>
            </a:r>
            <a:r>
              <a:rPr lang="fr-FR" dirty="0">
                <a:hlinkClick r:id="rId11"/>
              </a:rPr>
              <a:t> </a:t>
            </a:r>
            <a:r>
              <a:rPr lang="fr-FR" dirty="0" err="1" smtClean="0">
                <a:hlinkClick r:id="rId11"/>
              </a:rPr>
              <a:t>adaleru</a:t>
            </a:r>
            <a:r>
              <a:rPr lang="fr-FR" dirty="0" smtClean="0"/>
              <a:t>, </a:t>
            </a:r>
            <a:r>
              <a:rPr lang="fr-FR" dirty="0"/>
              <a:t>CC-BY 3.0 </a:t>
            </a:r>
            <a:r>
              <a:rPr lang="fr-FR" dirty="0" smtClean="0"/>
              <a:t>US</a:t>
            </a:r>
            <a:endParaRPr lang="el-GR" dirty="0" smtClean="0"/>
          </a:p>
          <a:p>
            <a:r>
              <a:rPr lang="fr-FR" dirty="0"/>
              <a:t>By </a:t>
            </a:r>
            <a:r>
              <a:rPr lang="fr-FR" dirty="0" err="1">
                <a:hlinkClick r:id="rId12"/>
              </a:rPr>
              <a:t>Vectors</a:t>
            </a:r>
            <a:r>
              <a:rPr lang="fr-FR" dirty="0">
                <a:hlinkClick r:id="rId12"/>
              </a:rPr>
              <a:t> </a:t>
            </a:r>
            <a:r>
              <a:rPr lang="fr-FR" dirty="0" err="1" smtClean="0">
                <a:hlinkClick r:id="rId12"/>
              </a:rPr>
              <a:t>Market</a:t>
            </a:r>
            <a:r>
              <a:rPr lang="el-GR" dirty="0" smtClean="0"/>
              <a:t>, </a:t>
            </a:r>
            <a:r>
              <a:rPr lang="fr-FR" dirty="0"/>
              <a:t>CC-BY 3.0 US</a:t>
            </a:r>
            <a:endParaRPr lang="el-G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el-GR" dirty="0"/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Icons used in this presentation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76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/>
              <a:t>Case studies</a:t>
            </a:r>
            <a:r>
              <a:rPr lang="lv-LV" sz="6600"/>
              <a:t> (2015-2016)</a:t>
            </a:r>
            <a:endParaRPr lang="el-GR" sz="660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16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48734" y="3088055"/>
            <a:ext cx="1749670" cy="536331"/>
          </a:xfrm>
          <a:prstGeom prst="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1542" y="1511301"/>
            <a:ext cx="1749670" cy="536331"/>
          </a:xfrm>
          <a:prstGeom prst="rect">
            <a:avLst/>
          </a:prstGeom>
          <a:solidFill>
            <a:srgbClr val="FED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Data provider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didn’t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err="1">
                <a:latin typeface="Segoe UI" panose="020B0502040204020203" pitchFamily="34" charset="0"/>
                <a:cs typeface="Segoe UI" panose="020B0502040204020203" pitchFamily="34" charset="0"/>
              </a:rPr>
              <a:t>stor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translations as </a:t>
            </a:r>
            <a:r>
              <a:rPr lang="en-US" sz="3200" u="sng">
                <a:latin typeface="Segoe UI" panose="020B0502040204020203" pitchFamily="34" charset="0"/>
                <a:cs typeface="Segoe UI" panose="020B0502040204020203" pitchFamily="34" charset="0"/>
              </a:rPr>
              <a:t>related documents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therefore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source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target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translation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weren’t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paired</a:t>
            </a:r>
            <a:endParaRPr lang="lv-LV" sz="320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</a:t>
            </a: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ELRC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helped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crawl a local system to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find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related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, and pair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source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target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translations</a:t>
            </a:r>
            <a:endParaRPr lang="en-US" sz="3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Spain</a:t>
            </a:r>
            <a:endParaRPr lang="el-GR" sz="320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084" y="444044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4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8299" y="2591034"/>
            <a:ext cx="1749670" cy="536331"/>
          </a:xfrm>
          <a:prstGeom prst="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1542" y="1511301"/>
            <a:ext cx="1749670" cy="536331"/>
          </a:xfrm>
          <a:prstGeom prst="rect">
            <a:avLst/>
          </a:prstGeom>
          <a:solidFill>
            <a:srgbClr val="FED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In some Spanish governmental departments, archives were only available in PDF 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</a:t>
            </a: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ELRC helped provide good converters to get usable documents</a:t>
            </a:r>
          </a:p>
          <a:p>
            <a:pPr marL="0" indent="0">
              <a:buNone/>
            </a:pPr>
            <a:endParaRPr lang="en-US" sz="3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Spain</a:t>
            </a:r>
            <a:endParaRPr lang="el-GR" sz="320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5084" y="4440443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285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1542" y="3579243"/>
            <a:ext cx="1749670" cy="536331"/>
          </a:xfrm>
          <a:prstGeom prst="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81542" y="1511301"/>
            <a:ext cx="1749670" cy="536331"/>
          </a:xfrm>
          <a:prstGeom prst="rect">
            <a:avLst/>
          </a:prstGeom>
          <a:solidFill>
            <a:srgbClr val="FED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Data owner needed help with </a:t>
            </a:r>
            <a:r>
              <a:rPr lang="en-US" sz="3200" u="sng">
                <a:latin typeface="Segoe UI" panose="020B0502040204020203" pitchFamily="34" charset="0"/>
                <a:cs typeface="Segoe UI" panose="020B0502040204020203" pitchFamily="34" charset="0"/>
              </a:rPr>
              <a:t>anonymization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, as 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databases contain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ed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personal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info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. Another need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cleaning up ‘junk’ data (URLs, numbers, fragments)</a:t>
            </a:r>
          </a:p>
          <a:p>
            <a:pPr marL="0" indent="0">
              <a:buNone/>
            </a:pPr>
            <a:r>
              <a:rPr lang="en-US" sz="32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</a:t>
            </a:r>
            <a:r>
              <a:rPr lang="en-US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ELRC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helped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p</a:t>
            </a:r>
            <a:r>
              <a:rPr lang="en-US" sz="3200" err="1">
                <a:latin typeface="Segoe UI" panose="020B0502040204020203" pitchFamily="34" charset="0"/>
                <a:cs typeface="Segoe UI" panose="020B0502040204020203" pitchFamily="34" charset="0"/>
              </a:rPr>
              <a:t>rovide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anonymization services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data cleaning</a:t>
            </a: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Germany</a:t>
            </a:r>
            <a:endParaRPr lang="el-GR" sz="320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209" y="4526168"/>
            <a:ext cx="27622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12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1542" y="3579243"/>
            <a:ext cx="1749670" cy="536331"/>
          </a:xfrm>
          <a:prstGeom prst="rect">
            <a:avLst/>
          </a:prstGeom>
          <a:solidFill>
            <a:srgbClr val="0055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1542" y="1511301"/>
            <a:ext cx="1749670" cy="536331"/>
          </a:xfrm>
          <a:prstGeom prst="rect">
            <a:avLst/>
          </a:prstGeom>
          <a:solidFill>
            <a:srgbClr val="FED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Θέση περιεχομένου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v-LV" sz="3200" b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Problem</a:t>
            </a:r>
            <a:r>
              <a:rPr lang="lv-LV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D</a:t>
            </a:r>
            <a:r>
              <a:rPr lang="en-US" sz="3200" err="1">
                <a:latin typeface="Segoe UI" panose="020B0502040204020203" pitchFamily="34" charset="0"/>
                <a:cs typeface="Segoe UI" panose="020B0502040204020203" pitchFamily="34" charset="0"/>
              </a:rPr>
              <a:t>ata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donor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found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that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legal acts in E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N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, ET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 RU could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n’t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be </a:t>
            </a:r>
            <a:r>
              <a:rPr lang="en-US" sz="3200" u="sng">
                <a:latin typeface="Segoe UI" panose="020B0502040204020203" pitchFamily="34" charset="0"/>
                <a:cs typeface="Segoe UI" panose="020B0502040204020203" pitchFamily="34" charset="0"/>
              </a:rPr>
              <a:t>aligned on </a:t>
            </a:r>
            <a:r>
              <a:rPr lang="lv-LV" sz="3200" u="sng"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en-US" sz="3200" u="sng">
                <a:latin typeface="Segoe UI" panose="020B0502040204020203" pitchFamily="34" charset="0"/>
                <a:cs typeface="Segoe UI" panose="020B0502040204020203" pitchFamily="34" charset="0"/>
              </a:rPr>
              <a:t>document level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(no 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common machine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US" sz="3200">
                <a:latin typeface="Segoe UI" panose="020B0502040204020203" pitchFamily="34" charset="0"/>
                <a:cs typeface="Segoe UI" panose="020B0502040204020203" pitchFamily="34" charset="0"/>
              </a:rPr>
              <a:t>readable cross-language ID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0" indent="0">
              <a:buNone/>
            </a:pPr>
            <a:r>
              <a:rPr lang="lv-LV" sz="3200" b="1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Solution</a:t>
            </a:r>
            <a:r>
              <a:rPr lang="lv-LV" sz="32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ELRC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helped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provide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alignment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for</a:t>
            </a:r>
            <a:r>
              <a:rPr lang="lv-LV" sz="320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200" err="1">
                <a:latin typeface="Segoe UI" panose="020B0502040204020203" pitchFamily="34" charset="0"/>
                <a:cs typeface="Segoe UI" panose="020B0502040204020203" pitchFamily="34" charset="0"/>
              </a:rPr>
              <a:t>documents</a:t>
            </a:r>
            <a:endParaRPr lang="lv-LV" sz="320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Estonia</a:t>
            </a:r>
            <a:endParaRPr lang="el-GR" sz="320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934" y="4478543"/>
            <a:ext cx="26765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23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Ομάδα 12"/>
          <p:cNvGrpSpPr/>
          <p:nvPr/>
        </p:nvGrpSpPr>
        <p:grpSpPr>
          <a:xfrm>
            <a:off x="485026" y="2468989"/>
            <a:ext cx="3594185" cy="2756634"/>
            <a:chOff x="485026" y="2468989"/>
            <a:chExt cx="3594185" cy="2756634"/>
          </a:xfrm>
        </p:grpSpPr>
        <p:sp>
          <p:nvSpPr>
            <p:cNvPr id="7" name="Ελεύθερη σχεδίαση 6"/>
            <p:cNvSpPr/>
            <p:nvPr/>
          </p:nvSpPr>
          <p:spPr>
            <a:xfrm>
              <a:off x="485026" y="2468989"/>
              <a:ext cx="2983173" cy="1413352"/>
            </a:xfrm>
            <a:custGeom>
              <a:avLst/>
              <a:gdLst>
                <a:gd name="connsiteX0" fmla="*/ 0 w 2983173"/>
                <a:gd name="connsiteY0" fmla="*/ 141335 h 1413352"/>
                <a:gd name="connsiteX1" fmla="*/ 141335 w 2983173"/>
                <a:gd name="connsiteY1" fmla="*/ 0 h 1413352"/>
                <a:gd name="connsiteX2" fmla="*/ 2841838 w 2983173"/>
                <a:gd name="connsiteY2" fmla="*/ 0 h 1413352"/>
                <a:gd name="connsiteX3" fmla="*/ 2983173 w 2983173"/>
                <a:gd name="connsiteY3" fmla="*/ 141335 h 1413352"/>
                <a:gd name="connsiteX4" fmla="*/ 2983173 w 2983173"/>
                <a:gd name="connsiteY4" fmla="*/ 1272017 h 1413352"/>
                <a:gd name="connsiteX5" fmla="*/ 2841838 w 2983173"/>
                <a:gd name="connsiteY5" fmla="*/ 1413352 h 1413352"/>
                <a:gd name="connsiteX6" fmla="*/ 141335 w 2983173"/>
                <a:gd name="connsiteY6" fmla="*/ 1413352 h 1413352"/>
                <a:gd name="connsiteX7" fmla="*/ 0 w 2983173"/>
                <a:gd name="connsiteY7" fmla="*/ 1272017 h 1413352"/>
                <a:gd name="connsiteX8" fmla="*/ 0 w 2983173"/>
                <a:gd name="connsiteY8" fmla="*/ 141335 h 141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3173" h="1413352">
                  <a:moveTo>
                    <a:pt x="0" y="141335"/>
                  </a:moveTo>
                  <a:cubicBezTo>
                    <a:pt x="0" y="63278"/>
                    <a:pt x="63278" y="0"/>
                    <a:pt x="141335" y="0"/>
                  </a:cubicBezTo>
                  <a:lnTo>
                    <a:pt x="2841838" y="0"/>
                  </a:lnTo>
                  <a:cubicBezTo>
                    <a:pt x="2919895" y="0"/>
                    <a:pt x="2983173" y="63278"/>
                    <a:pt x="2983173" y="141335"/>
                  </a:cubicBezTo>
                  <a:lnTo>
                    <a:pt x="2983173" y="1272017"/>
                  </a:lnTo>
                  <a:cubicBezTo>
                    <a:pt x="2983173" y="1350074"/>
                    <a:pt x="2919895" y="1413352"/>
                    <a:pt x="2841838" y="1413352"/>
                  </a:cubicBezTo>
                  <a:lnTo>
                    <a:pt x="141335" y="1413352"/>
                  </a:lnTo>
                  <a:cubicBezTo>
                    <a:pt x="63278" y="1413352"/>
                    <a:pt x="0" y="1350074"/>
                    <a:pt x="0" y="1272017"/>
                  </a:cubicBezTo>
                  <a:lnTo>
                    <a:pt x="0" y="14133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562558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el-GR" sz="2400" b="1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Ελεύθερη σχεδίαση 7"/>
            <p:cNvSpPr/>
            <p:nvPr/>
          </p:nvSpPr>
          <p:spPr>
            <a:xfrm>
              <a:off x="1096038" y="3411223"/>
              <a:ext cx="2983173" cy="1814400"/>
            </a:xfrm>
            <a:custGeom>
              <a:avLst/>
              <a:gdLst>
                <a:gd name="connsiteX0" fmla="*/ 0 w 2983173"/>
                <a:gd name="connsiteY0" fmla="*/ 181440 h 1814400"/>
                <a:gd name="connsiteX1" fmla="*/ 181440 w 2983173"/>
                <a:gd name="connsiteY1" fmla="*/ 0 h 1814400"/>
                <a:gd name="connsiteX2" fmla="*/ 2801733 w 2983173"/>
                <a:gd name="connsiteY2" fmla="*/ 0 h 1814400"/>
                <a:gd name="connsiteX3" fmla="*/ 2983173 w 2983173"/>
                <a:gd name="connsiteY3" fmla="*/ 181440 h 1814400"/>
                <a:gd name="connsiteX4" fmla="*/ 2983173 w 2983173"/>
                <a:gd name="connsiteY4" fmla="*/ 1632960 h 1814400"/>
                <a:gd name="connsiteX5" fmla="*/ 2801733 w 2983173"/>
                <a:gd name="connsiteY5" fmla="*/ 1814400 h 1814400"/>
                <a:gd name="connsiteX6" fmla="*/ 181440 w 2983173"/>
                <a:gd name="connsiteY6" fmla="*/ 1814400 h 1814400"/>
                <a:gd name="connsiteX7" fmla="*/ 0 w 2983173"/>
                <a:gd name="connsiteY7" fmla="*/ 1632960 h 1814400"/>
                <a:gd name="connsiteX8" fmla="*/ 0 w 2983173"/>
                <a:gd name="connsiteY8" fmla="*/ 181440 h 18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3173" h="1814400">
                  <a:moveTo>
                    <a:pt x="0" y="181440"/>
                  </a:moveTo>
                  <a:cubicBezTo>
                    <a:pt x="0" y="81233"/>
                    <a:pt x="81233" y="0"/>
                    <a:pt x="181440" y="0"/>
                  </a:cubicBezTo>
                  <a:lnTo>
                    <a:pt x="2801733" y="0"/>
                  </a:lnTo>
                  <a:cubicBezTo>
                    <a:pt x="2901940" y="0"/>
                    <a:pt x="2983173" y="81233"/>
                    <a:pt x="2983173" y="181440"/>
                  </a:cubicBezTo>
                  <a:lnTo>
                    <a:pt x="2983173" y="1632960"/>
                  </a:lnTo>
                  <a:cubicBezTo>
                    <a:pt x="2983173" y="1733167"/>
                    <a:pt x="2901940" y="1814400"/>
                    <a:pt x="2801733" y="1814400"/>
                  </a:cubicBezTo>
                  <a:lnTo>
                    <a:pt x="181440" y="1814400"/>
                  </a:lnTo>
                  <a:cubicBezTo>
                    <a:pt x="81233" y="1814400"/>
                    <a:pt x="0" y="1733167"/>
                    <a:pt x="0" y="1632960"/>
                  </a:cubicBezTo>
                  <a:lnTo>
                    <a:pt x="0" y="18144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830" tIns="223830" rIns="223830" bIns="223830" numCol="1" spcCol="1270" anchor="t" anchorCtr="0">
              <a:noAutofit/>
            </a:bodyPr>
            <a:lstStyle/>
            <a:p>
              <a:pPr marL="228600" lvl="1" indent="-228600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any piece of electronically stored </a:t>
              </a: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content</a:t>
              </a:r>
              <a:endParaRPr lang="el-GR" sz="28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3920438" y="2468989"/>
            <a:ext cx="5500535" cy="2756634"/>
            <a:chOff x="3920438" y="2468989"/>
            <a:chExt cx="5500535" cy="2756634"/>
          </a:xfrm>
        </p:grpSpPr>
        <p:sp>
          <p:nvSpPr>
            <p:cNvPr id="9" name="Ελεύθερη σχεδίαση 8"/>
            <p:cNvSpPr/>
            <p:nvPr/>
          </p:nvSpPr>
          <p:spPr>
            <a:xfrm>
              <a:off x="3920438" y="2568744"/>
              <a:ext cx="958745" cy="742724"/>
            </a:xfrm>
            <a:custGeom>
              <a:avLst/>
              <a:gdLst>
                <a:gd name="connsiteX0" fmla="*/ 0 w 958745"/>
                <a:gd name="connsiteY0" fmla="*/ 148545 h 742724"/>
                <a:gd name="connsiteX1" fmla="*/ 587383 w 958745"/>
                <a:gd name="connsiteY1" fmla="*/ 148545 h 742724"/>
                <a:gd name="connsiteX2" fmla="*/ 587383 w 958745"/>
                <a:gd name="connsiteY2" fmla="*/ 0 h 742724"/>
                <a:gd name="connsiteX3" fmla="*/ 958745 w 958745"/>
                <a:gd name="connsiteY3" fmla="*/ 371362 h 742724"/>
                <a:gd name="connsiteX4" fmla="*/ 587383 w 958745"/>
                <a:gd name="connsiteY4" fmla="*/ 742724 h 742724"/>
                <a:gd name="connsiteX5" fmla="*/ 587383 w 958745"/>
                <a:gd name="connsiteY5" fmla="*/ 594179 h 742724"/>
                <a:gd name="connsiteX6" fmla="*/ 0 w 958745"/>
                <a:gd name="connsiteY6" fmla="*/ 594179 h 742724"/>
                <a:gd name="connsiteX7" fmla="*/ 0 w 958745"/>
                <a:gd name="connsiteY7" fmla="*/ 148545 h 74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8745" h="742724">
                  <a:moveTo>
                    <a:pt x="0" y="148545"/>
                  </a:moveTo>
                  <a:lnTo>
                    <a:pt x="587383" y="148545"/>
                  </a:lnTo>
                  <a:lnTo>
                    <a:pt x="587383" y="0"/>
                  </a:lnTo>
                  <a:lnTo>
                    <a:pt x="958745" y="371362"/>
                  </a:lnTo>
                  <a:lnTo>
                    <a:pt x="587383" y="742724"/>
                  </a:lnTo>
                  <a:lnTo>
                    <a:pt x="587383" y="594179"/>
                  </a:lnTo>
                  <a:lnTo>
                    <a:pt x="0" y="594179"/>
                  </a:lnTo>
                  <a:lnTo>
                    <a:pt x="0" y="148545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48545" rIns="222817" bIns="14854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1900" kern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Ελεύθερη σχεδίαση 9"/>
            <p:cNvSpPr/>
            <p:nvPr/>
          </p:nvSpPr>
          <p:spPr>
            <a:xfrm>
              <a:off x="5277154" y="2468989"/>
              <a:ext cx="4082443" cy="1413352"/>
            </a:xfrm>
            <a:custGeom>
              <a:avLst/>
              <a:gdLst>
                <a:gd name="connsiteX0" fmla="*/ 0 w 4082443"/>
                <a:gd name="connsiteY0" fmla="*/ 141335 h 1413352"/>
                <a:gd name="connsiteX1" fmla="*/ 141335 w 4082443"/>
                <a:gd name="connsiteY1" fmla="*/ 0 h 1413352"/>
                <a:gd name="connsiteX2" fmla="*/ 3941108 w 4082443"/>
                <a:gd name="connsiteY2" fmla="*/ 0 h 1413352"/>
                <a:gd name="connsiteX3" fmla="*/ 4082443 w 4082443"/>
                <a:gd name="connsiteY3" fmla="*/ 141335 h 1413352"/>
                <a:gd name="connsiteX4" fmla="*/ 4082443 w 4082443"/>
                <a:gd name="connsiteY4" fmla="*/ 1272017 h 1413352"/>
                <a:gd name="connsiteX5" fmla="*/ 3941108 w 4082443"/>
                <a:gd name="connsiteY5" fmla="*/ 1413352 h 1413352"/>
                <a:gd name="connsiteX6" fmla="*/ 141335 w 4082443"/>
                <a:gd name="connsiteY6" fmla="*/ 1413352 h 1413352"/>
                <a:gd name="connsiteX7" fmla="*/ 0 w 4082443"/>
                <a:gd name="connsiteY7" fmla="*/ 1272017 h 1413352"/>
                <a:gd name="connsiteX8" fmla="*/ 0 w 4082443"/>
                <a:gd name="connsiteY8" fmla="*/ 141335 h 141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2443" h="1413352">
                  <a:moveTo>
                    <a:pt x="0" y="141335"/>
                  </a:moveTo>
                  <a:cubicBezTo>
                    <a:pt x="0" y="63278"/>
                    <a:pt x="63278" y="0"/>
                    <a:pt x="141335" y="0"/>
                  </a:cubicBezTo>
                  <a:lnTo>
                    <a:pt x="3941108" y="0"/>
                  </a:lnTo>
                  <a:cubicBezTo>
                    <a:pt x="4019165" y="0"/>
                    <a:pt x="4082443" y="63278"/>
                    <a:pt x="4082443" y="141335"/>
                  </a:cubicBezTo>
                  <a:lnTo>
                    <a:pt x="4082443" y="1272017"/>
                  </a:lnTo>
                  <a:cubicBezTo>
                    <a:pt x="4082443" y="1350074"/>
                    <a:pt x="4019165" y="1413352"/>
                    <a:pt x="3941108" y="1413352"/>
                  </a:cubicBezTo>
                  <a:lnTo>
                    <a:pt x="141335" y="1413352"/>
                  </a:lnTo>
                  <a:cubicBezTo>
                    <a:pt x="63278" y="1413352"/>
                    <a:pt x="0" y="1350074"/>
                    <a:pt x="0" y="1272017"/>
                  </a:cubicBezTo>
                  <a:lnTo>
                    <a:pt x="0" y="14133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562558" numCol="1" spcCol="1270" anchor="t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Textual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lang="fr-FR" sz="24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Language</a:t>
              </a:r>
              <a:r>
                <a:rPr lang="fr-FR" sz="2400" b="1" dirty="0">
                  <a:latin typeface="Calibri" panose="020F0502020204030204" pitchFamily="34" charset="0"/>
                  <a:cs typeface="Calibri" panose="020F0502020204030204" pitchFamily="34" charset="0"/>
                </a:rPr>
                <a:t> Data</a:t>
              </a:r>
              <a:endParaRPr lang="el-GR" sz="24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Ελεύθερη σχεδίαση 10"/>
            <p:cNvSpPr/>
            <p:nvPr/>
          </p:nvSpPr>
          <p:spPr>
            <a:xfrm>
              <a:off x="6437800" y="3411223"/>
              <a:ext cx="2983173" cy="1814400"/>
            </a:xfrm>
            <a:custGeom>
              <a:avLst/>
              <a:gdLst>
                <a:gd name="connsiteX0" fmla="*/ 0 w 2983173"/>
                <a:gd name="connsiteY0" fmla="*/ 181440 h 1814400"/>
                <a:gd name="connsiteX1" fmla="*/ 181440 w 2983173"/>
                <a:gd name="connsiteY1" fmla="*/ 0 h 1814400"/>
                <a:gd name="connsiteX2" fmla="*/ 2801733 w 2983173"/>
                <a:gd name="connsiteY2" fmla="*/ 0 h 1814400"/>
                <a:gd name="connsiteX3" fmla="*/ 2983173 w 2983173"/>
                <a:gd name="connsiteY3" fmla="*/ 181440 h 1814400"/>
                <a:gd name="connsiteX4" fmla="*/ 2983173 w 2983173"/>
                <a:gd name="connsiteY4" fmla="*/ 1632960 h 1814400"/>
                <a:gd name="connsiteX5" fmla="*/ 2801733 w 2983173"/>
                <a:gd name="connsiteY5" fmla="*/ 1814400 h 1814400"/>
                <a:gd name="connsiteX6" fmla="*/ 181440 w 2983173"/>
                <a:gd name="connsiteY6" fmla="*/ 1814400 h 1814400"/>
                <a:gd name="connsiteX7" fmla="*/ 0 w 2983173"/>
                <a:gd name="connsiteY7" fmla="*/ 1632960 h 1814400"/>
                <a:gd name="connsiteX8" fmla="*/ 0 w 2983173"/>
                <a:gd name="connsiteY8" fmla="*/ 181440 h 18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3173" h="1814400">
                  <a:moveTo>
                    <a:pt x="0" y="181440"/>
                  </a:moveTo>
                  <a:cubicBezTo>
                    <a:pt x="0" y="81233"/>
                    <a:pt x="81233" y="0"/>
                    <a:pt x="181440" y="0"/>
                  </a:cubicBezTo>
                  <a:lnTo>
                    <a:pt x="2801733" y="0"/>
                  </a:lnTo>
                  <a:cubicBezTo>
                    <a:pt x="2901940" y="0"/>
                    <a:pt x="2983173" y="81233"/>
                    <a:pt x="2983173" y="181440"/>
                  </a:cubicBezTo>
                  <a:lnTo>
                    <a:pt x="2983173" y="1632960"/>
                  </a:lnTo>
                  <a:cubicBezTo>
                    <a:pt x="2983173" y="1733167"/>
                    <a:pt x="2901940" y="1814400"/>
                    <a:pt x="2801733" y="1814400"/>
                  </a:cubicBezTo>
                  <a:lnTo>
                    <a:pt x="181440" y="1814400"/>
                  </a:lnTo>
                  <a:cubicBezTo>
                    <a:pt x="81233" y="1814400"/>
                    <a:pt x="0" y="1733167"/>
                    <a:pt x="0" y="1632960"/>
                  </a:cubicBezTo>
                  <a:lnTo>
                    <a:pt x="0" y="18144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830" tIns="223830" rIns="223830" bIns="223830" numCol="1" spcCol="1270" anchor="t" anchorCtr="0">
              <a:noAutofit/>
            </a:bodyPr>
            <a:lstStyle/>
            <a:p>
              <a:pPr marL="177800" indent="-17780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any piece of electronically stored </a:t>
              </a:r>
              <a:r>
                <a:rPr lang="en-US" sz="28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text</a:t>
              </a:r>
              <a:r>
                <a:rPr lang="en-US" sz="28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notion of  language data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1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Ομάδα 12"/>
          <p:cNvGrpSpPr/>
          <p:nvPr/>
        </p:nvGrpSpPr>
        <p:grpSpPr>
          <a:xfrm>
            <a:off x="466200" y="1190427"/>
            <a:ext cx="4174811" cy="5158615"/>
            <a:chOff x="485026" y="2468989"/>
            <a:chExt cx="3111345" cy="5158615"/>
          </a:xfrm>
        </p:grpSpPr>
        <p:sp>
          <p:nvSpPr>
            <p:cNvPr id="7" name="Ελεύθερη σχεδίαση 6"/>
            <p:cNvSpPr/>
            <p:nvPr/>
          </p:nvSpPr>
          <p:spPr>
            <a:xfrm>
              <a:off x="485026" y="2468989"/>
              <a:ext cx="2983173" cy="1413352"/>
            </a:xfrm>
            <a:custGeom>
              <a:avLst/>
              <a:gdLst>
                <a:gd name="connsiteX0" fmla="*/ 0 w 2983173"/>
                <a:gd name="connsiteY0" fmla="*/ 141335 h 1413352"/>
                <a:gd name="connsiteX1" fmla="*/ 141335 w 2983173"/>
                <a:gd name="connsiteY1" fmla="*/ 0 h 1413352"/>
                <a:gd name="connsiteX2" fmla="*/ 2841838 w 2983173"/>
                <a:gd name="connsiteY2" fmla="*/ 0 h 1413352"/>
                <a:gd name="connsiteX3" fmla="*/ 2983173 w 2983173"/>
                <a:gd name="connsiteY3" fmla="*/ 141335 h 1413352"/>
                <a:gd name="connsiteX4" fmla="*/ 2983173 w 2983173"/>
                <a:gd name="connsiteY4" fmla="*/ 1272017 h 1413352"/>
                <a:gd name="connsiteX5" fmla="*/ 2841838 w 2983173"/>
                <a:gd name="connsiteY5" fmla="*/ 1413352 h 1413352"/>
                <a:gd name="connsiteX6" fmla="*/ 141335 w 2983173"/>
                <a:gd name="connsiteY6" fmla="*/ 1413352 h 1413352"/>
                <a:gd name="connsiteX7" fmla="*/ 0 w 2983173"/>
                <a:gd name="connsiteY7" fmla="*/ 1272017 h 1413352"/>
                <a:gd name="connsiteX8" fmla="*/ 0 w 2983173"/>
                <a:gd name="connsiteY8" fmla="*/ 141335 h 141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3173" h="1413352">
                  <a:moveTo>
                    <a:pt x="0" y="141335"/>
                  </a:moveTo>
                  <a:cubicBezTo>
                    <a:pt x="0" y="63278"/>
                    <a:pt x="63278" y="0"/>
                    <a:pt x="141335" y="0"/>
                  </a:cubicBezTo>
                  <a:lnTo>
                    <a:pt x="2841838" y="0"/>
                  </a:lnTo>
                  <a:cubicBezTo>
                    <a:pt x="2919895" y="0"/>
                    <a:pt x="2983173" y="63278"/>
                    <a:pt x="2983173" y="141335"/>
                  </a:cubicBezTo>
                  <a:lnTo>
                    <a:pt x="2983173" y="1272017"/>
                  </a:lnTo>
                  <a:cubicBezTo>
                    <a:pt x="2983173" y="1350074"/>
                    <a:pt x="2919895" y="1413352"/>
                    <a:pt x="2841838" y="1413352"/>
                  </a:cubicBezTo>
                  <a:lnTo>
                    <a:pt x="141335" y="1413352"/>
                  </a:lnTo>
                  <a:cubicBezTo>
                    <a:pt x="63278" y="1413352"/>
                    <a:pt x="0" y="1350074"/>
                    <a:pt x="0" y="1272017"/>
                  </a:cubicBezTo>
                  <a:lnTo>
                    <a:pt x="0" y="14133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562558" numCol="1" spcCol="1270" anchor="t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kern="12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BG</a:t>
              </a:r>
              <a:endParaRPr lang="el-GR" sz="2400" b="1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Ελεύθερη σχεδίαση 7"/>
            <p:cNvSpPr/>
            <p:nvPr/>
          </p:nvSpPr>
          <p:spPr>
            <a:xfrm>
              <a:off x="613198" y="2975141"/>
              <a:ext cx="2983173" cy="4652463"/>
            </a:xfrm>
            <a:custGeom>
              <a:avLst/>
              <a:gdLst>
                <a:gd name="connsiteX0" fmla="*/ 0 w 2983173"/>
                <a:gd name="connsiteY0" fmla="*/ 181440 h 1814400"/>
                <a:gd name="connsiteX1" fmla="*/ 181440 w 2983173"/>
                <a:gd name="connsiteY1" fmla="*/ 0 h 1814400"/>
                <a:gd name="connsiteX2" fmla="*/ 2801733 w 2983173"/>
                <a:gd name="connsiteY2" fmla="*/ 0 h 1814400"/>
                <a:gd name="connsiteX3" fmla="*/ 2983173 w 2983173"/>
                <a:gd name="connsiteY3" fmla="*/ 181440 h 1814400"/>
                <a:gd name="connsiteX4" fmla="*/ 2983173 w 2983173"/>
                <a:gd name="connsiteY4" fmla="*/ 1632960 h 1814400"/>
                <a:gd name="connsiteX5" fmla="*/ 2801733 w 2983173"/>
                <a:gd name="connsiteY5" fmla="*/ 1814400 h 1814400"/>
                <a:gd name="connsiteX6" fmla="*/ 181440 w 2983173"/>
                <a:gd name="connsiteY6" fmla="*/ 1814400 h 1814400"/>
                <a:gd name="connsiteX7" fmla="*/ 0 w 2983173"/>
                <a:gd name="connsiteY7" fmla="*/ 1632960 h 1814400"/>
                <a:gd name="connsiteX8" fmla="*/ 0 w 2983173"/>
                <a:gd name="connsiteY8" fmla="*/ 181440 h 18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3173" h="1814400">
                  <a:moveTo>
                    <a:pt x="0" y="181440"/>
                  </a:moveTo>
                  <a:cubicBezTo>
                    <a:pt x="0" y="81233"/>
                    <a:pt x="81233" y="0"/>
                    <a:pt x="181440" y="0"/>
                  </a:cubicBezTo>
                  <a:lnTo>
                    <a:pt x="2801733" y="0"/>
                  </a:lnTo>
                  <a:cubicBezTo>
                    <a:pt x="2901940" y="0"/>
                    <a:pt x="2983173" y="81233"/>
                    <a:pt x="2983173" y="181440"/>
                  </a:cubicBezTo>
                  <a:lnTo>
                    <a:pt x="2983173" y="1632960"/>
                  </a:lnTo>
                  <a:cubicBezTo>
                    <a:pt x="2983173" y="1733167"/>
                    <a:pt x="2901940" y="1814400"/>
                    <a:pt x="2801733" y="1814400"/>
                  </a:cubicBezTo>
                  <a:lnTo>
                    <a:pt x="181440" y="1814400"/>
                  </a:lnTo>
                  <a:cubicBezTo>
                    <a:pt x="81233" y="1814400"/>
                    <a:pt x="0" y="1733167"/>
                    <a:pt x="0" y="1632960"/>
                  </a:cubicBezTo>
                  <a:lnTo>
                    <a:pt x="0" y="18144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830" tIns="223830" rIns="223830" bIns="223830" numCol="1" spcCol="1270" anchor="t" anchorCtr="0">
              <a:noAutofit/>
            </a:bodyPr>
            <a:lstStyle/>
            <a:p>
              <a:pPr marL="0" lvl="1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Ако не е осигурена взаимност, може да бъде отказано разрешение за двустранен превоз по редовна линия</a:t>
              </a:r>
              <a:r>
                <a:rPr lang="ru-RU" sz="2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.</a:t>
              </a:r>
              <a:endPara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0" lvl="1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ru-RU" sz="2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Смесената </a:t>
              </a:r>
              <a:r>
                <a:rPr lang="ru-RU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комисия, създадена в съответствие с  член 15, решава какъв вид трябва да има формата на искането за разрешение, реда за съгласуване, както и изискващите се придружаващи документи.</a:t>
              </a:r>
              <a:endParaRPr lang="el-GR" sz="24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Ομάδα 11"/>
          <p:cNvGrpSpPr/>
          <p:nvPr/>
        </p:nvGrpSpPr>
        <p:grpSpPr>
          <a:xfrm>
            <a:off x="4490665" y="1197164"/>
            <a:ext cx="5084656" cy="5151878"/>
            <a:chOff x="4404400" y="2468989"/>
            <a:chExt cx="5084656" cy="5151878"/>
          </a:xfrm>
        </p:grpSpPr>
        <p:sp>
          <p:nvSpPr>
            <p:cNvPr id="9" name="Ελεύθερη σχεδίαση 8"/>
            <p:cNvSpPr/>
            <p:nvPr/>
          </p:nvSpPr>
          <p:spPr>
            <a:xfrm>
              <a:off x="4404400" y="3077325"/>
              <a:ext cx="958745" cy="742724"/>
            </a:xfrm>
            <a:custGeom>
              <a:avLst/>
              <a:gdLst>
                <a:gd name="connsiteX0" fmla="*/ 0 w 958745"/>
                <a:gd name="connsiteY0" fmla="*/ 148545 h 742724"/>
                <a:gd name="connsiteX1" fmla="*/ 587383 w 958745"/>
                <a:gd name="connsiteY1" fmla="*/ 148545 h 742724"/>
                <a:gd name="connsiteX2" fmla="*/ 587383 w 958745"/>
                <a:gd name="connsiteY2" fmla="*/ 0 h 742724"/>
                <a:gd name="connsiteX3" fmla="*/ 958745 w 958745"/>
                <a:gd name="connsiteY3" fmla="*/ 371362 h 742724"/>
                <a:gd name="connsiteX4" fmla="*/ 587383 w 958745"/>
                <a:gd name="connsiteY4" fmla="*/ 742724 h 742724"/>
                <a:gd name="connsiteX5" fmla="*/ 587383 w 958745"/>
                <a:gd name="connsiteY5" fmla="*/ 594179 h 742724"/>
                <a:gd name="connsiteX6" fmla="*/ 0 w 958745"/>
                <a:gd name="connsiteY6" fmla="*/ 594179 h 742724"/>
                <a:gd name="connsiteX7" fmla="*/ 0 w 958745"/>
                <a:gd name="connsiteY7" fmla="*/ 148545 h 74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58745" h="742724">
                  <a:moveTo>
                    <a:pt x="0" y="148545"/>
                  </a:moveTo>
                  <a:lnTo>
                    <a:pt x="587383" y="148545"/>
                  </a:lnTo>
                  <a:lnTo>
                    <a:pt x="587383" y="0"/>
                  </a:lnTo>
                  <a:lnTo>
                    <a:pt x="958745" y="371362"/>
                  </a:lnTo>
                  <a:lnTo>
                    <a:pt x="587383" y="742724"/>
                  </a:lnTo>
                  <a:lnTo>
                    <a:pt x="587383" y="594179"/>
                  </a:lnTo>
                  <a:lnTo>
                    <a:pt x="0" y="594179"/>
                  </a:lnTo>
                  <a:lnTo>
                    <a:pt x="0" y="148545"/>
                  </a:lnTo>
                  <a:close/>
                </a:path>
              </a:pathLst>
            </a:cu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148545" rIns="222817" bIns="148545" numCol="1" spcCol="1270" anchor="ctr" anchorCtr="0">
              <a:noAutofit/>
            </a:bodyPr>
            <a:lstStyle/>
            <a:p>
              <a:pPr lvl="0" algn="ctr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l-GR" sz="1900" kern="12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Ελεύθερη σχεδίαση 9"/>
            <p:cNvSpPr/>
            <p:nvPr/>
          </p:nvSpPr>
          <p:spPr>
            <a:xfrm>
              <a:off x="5277154" y="2468989"/>
              <a:ext cx="4003200" cy="1413352"/>
            </a:xfrm>
            <a:custGeom>
              <a:avLst/>
              <a:gdLst>
                <a:gd name="connsiteX0" fmla="*/ 0 w 4082443"/>
                <a:gd name="connsiteY0" fmla="*/ 141335 h 1413352"/>
                <a:gd name="connsiteX1" fmla="*/ 141335 w 4082443"/>
                <a:gd name="connsiteY1" fmla="*/ 0 h 1413352"/>
                <a:gd name="connsiteX2" fmla="*/ 3941108 w 4082443"/>
                <a:gd name="connsiteY2" fmla="*/ 0 h 1413352"/>
                <a:gd name="connsiteX3" fmla="*/ 4082443 w 4082443"/>
                <a:gd name="connsiteY3" fmla="*/ 141335 h 1413352"/>
                <a:gd name="connsiteX4" fmla="*/ 4082443 w 4082443"/>
                <a:gd name="connsiteY4" fmla="*/ 1272017 h 1413352"/>
                <a:gd name="connsiteX5" fmla="*/ 3941108 w 4082443"/>
                <a:gd name="connsiteY5" fmla="*/ 1413352 h 1413352"/>
                <a:gd name="connsiteX6" fmla="*/ 141335 w 4082443"/>
                <a:gd name="connsiteY6" fmla="*/ 1413352 h 1413352"/>
                <a:gd name="connsiteX7" fmla="*/ 0 w 4082443"/>
                <a:gd name="connsiteY7" fmla="*/ 1272017 h 1413352"/>
                <a:gd name="connsiteX8" fmla="*/ 0 w 4082443"/>
                <a:gd name="connsiteY8" fmla="*/ 141335 h 141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82443" h="1413352">
                  <a:moveTo>
                    <a:pt x="0" y="141335"/>
                  </a:moveTo>
                  <a:cubicBezTo>
                    <a:pt x="0" y="63278"/>
                    <a:pt x="63278" y="0"/>
                    <a:pt x="141335" y="0"/>
                  </a:cubicBezTo>
                  <a:lnTo>
                    <a:pt x="3941108" y="0"/>
                  </a:lnTo>
                  <a:cubicBezTo>
                    <a:pt x="4019165" y="0"/>
                    <a:pt x="4082443" y="63278"/>
                    <a:pt x="4082443" y="141335"/>
                  </a:cubicBezTo>
                  <a:lnTo>
                    <a:pt x="4082443" y="1272017"/>
                  </a:lnTo>
                  <a:cubicBezTo>
                    <a:pt x="4082443" y="1350074"/>
                    <a:pt x="4019165" y="1413352"/>
                    <a:pt x="3941108" y="1413352"/>
                  </a:cubicBezTo>
                  <a:lnTo>
                    <a:pt x="141335" y="1413352"/>
                  </a:lnTo>
                  <a:cubicBezTo>
                    <a:pt x="63278" y="1413352"/>
                    <a:pt x="0" y="1350074"/>
                    <a:pt x="0" y="1272017"/>
                  </a:cubicBezTo>
                  <a:lnTo>
                    <a:pt x="0" y="14133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170688" rIns="170688" bIns="562558" numCol="1" spcCol="1270" anchor="t" anchorCtr="0">
              <a:noAutofit/>
            </a:bodyPr>
            <a:lstStyle/>
            <a:p>
              <a:pPr lvl="0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2400" b="1" smtClean="0">
                  <a:latin typeface="Calibri" panose="020F0502020204030204" pitchFamily="34" charset="0"/>
                  <a:cs typeface="Calibri" panose="020F0502020204030204" pitchFamily="34" charset="0"/>
                </a:rPr>
                <a:t>EN</a:t>
              </a:r>
              <a:endParaRPr lang="el-GR" sz="2400" kern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Ελεύθερη σχεδίαση 10"/>
            <p:cNvSpPr/>
            <p:nvPr/>
          </p:nvSpPr>
          <p:spPr>
            <a:xfrm>
              <a:off x="5449136" y="2940105"/>
              <a:ext cx="4039920" cy="4680762"/>
            </a:xfrm>
            <a:custGeom>
              <a:avLst/>
              <a:gdLst>
                <a:gd name="connsiteX0" fmla="*/ 0 w 2983173"/>
                <a:gd name="connsiteY0" fmla="*/ 181440 h 1814400"/>
                <a:gd name="connsiteX1" fmla="*/ 181440 w 2983173"/>
                <a:gd name="connsiteY1" fmla="*/ 0 h 1814400"/>
                <a:gd name="connsiteX2" fmla="*/ 2801733 w 2983173"/>
                <a:gd name="connsiteY2" fmla="*/ 0 h 1814400"/>
                <a:gd name="connsiteX3" fmla="*/ 2983173 w 2983173"/>
                <a:gd name="connsiteY3" fmla="*/ 181440 h 1814400"/>
                <a:gd name="connsiteX4" fmla="*/ 2983173 w 2983173"/>
                <a:gd name="connsiteY4" fmla="*/ 1632960 h 1814400"/>
                <a:gd name="connsiteX5" fmla="*/ 2801733 w 2983173"/>
                <a:gd name="connsiteY5" fmla="*/ 1814400 h 1814400"/>
                <a:gd name="connsiteX6" fmla="*/ 181440 w 2983173"/>
                <a:gd name="connsiteY6" fmla="*/ 1814400 h 1814400"/>
                <a:gd name="connsiteX7" fmla="*/ 0 w 2983173"/>
                <a:gd name="connsiteY7" fmla="*/ 1632960 h 1814400"/>
                <a:gd name="connsiteX8" fmla="*/ 0 w 2983173"/>
                <a:gd name="connsiteY8" fmla="*/ 181440 h 181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83173" h="1814400">
                  <a:moveTo>
                    <a:pt x="0" y="181440"/>
                  </a:moveTo>
                  <a:cubicBezTo>
                    <a:pt x="0" y="81233"/>
                    <a:pt x="81233" y="0"/>
                    <a:pt x="181440" y="0"/>
                  </a:cubicBezTo>
                  <a:lnTo>
                    <a:pt x="2801733" y="0"/>
                  </a:lnTo>
                  <a:cubicBezTo>
                    <a:pt x="2901940" y="0"/>
                    <a:pt x="2983173" y="81233"/>
                    <a:pt x="2983173" y="181440"/>
                  </a:cubicBezTo>
                  <a:lnTo>
                    <a:pt x="2983173" y="1632960"/>
                  </a:lnTo>
                  <a:cubicBezTo>
                    <a:pt x="2983173" y="1733167"/>
                    <a:pt x="2901940" y="1814400"/>
                    <a:pt x="2801733" y="1814400"/>
                  </a:cubicBezTo>
                  <a:lnTo>
                    <a:pt x="181440" y="1814400"/>
                  </a:lnTo>
                  <a:cubicBezTo>
                    <a:pt x="81233" y="1814400"/>
                    <a:pt x="0" y="1733167"/>
                    <a:pt x="0" y="1632960"/>
                  </a:cubicBezTo>
                  <a:lnTo>
                    <a:pt x="0" y="18144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3830" tIns="223830" rIns="223830" bIns="223830" numCol="1" spcCol="1270" anchor="t" anchorCtr="0">
              <a:noAutofit/>
            </a:bodyPr>
            <a:lstStyle/>
            <a:p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If there is no reciprocity, an authorization for a bilateral regular service can be refused</a:t>
              </a:r>
              <a:r>
                <a:rPr lang="en-US" sz="2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.</a:t>
              </a:r>
            </a:p>
            <a:p>
              <a:r>
                <a:rPr lang="en-US" sz="20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The </a:t>
              </a:r>
              <a:r>
                <a:rPr lang="en-US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Joint Committee set up under Article 15 hereof decides on the form on the authorization application, the procedure agreement and the supporting documents required.</a:t>
              </a:r>
              <a:endParaRPr lang="el-GR" sz="20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</p:grpSp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Language data for eTranslation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 used by </a:t>
            </a:r>
            <a:r>
              <a:rPr lang="en-US" err="1"/>
              <a:t>eTranslation</a:t>
            </a:r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15603" y="3182672"/>
            <a:ext cx="2836162" cy="1044000"/>
          </a:xfrm>
          <a:prstGeom prst="flowChartMagneticDisk">
            <a:avLst/>
          </a:prstGeom>
          <a:solidFill>
            <a:schemeClr val="accent1"/>
          </a:solidFill>
          <a:ln>
            <a:solidFill>
              <a:schemeClr val="bg2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DGT translation memory</a:t>
            </a:r>
            <a:endParaRPr lang="el-GR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Ομάδα 18"/>
          <p:cNvGrpSpPr/>
          <p:nvPr/>
        </p:nvGrpSpPr>
        <p:grpSpPr>
          <a:xfrm>
            <a:off x="3965754" y="1209671"/>
            <a:ext cx="1440000" cy="1580944"/>
            <a:chOff x="3965754" y="1209671"/>
            <a:chExt cx="1440000" cy="1580944"/>
          </a:xfrm>
        </p:grpSpPr>
        <p:pic>
          <p:nvPicPr>
            <p:cNvPr id="20" name="Picture 4" descr="Αποτέλεσμα εικόνας για European commission logo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83" r="13659"/>
            <a:stretch/>
          </p:blipFill>
          <p:spPr bwMode="auto">
            <a:xfrm>
              <a:off x="3965754" y="1209671"/>
              <a:ext cx="1440000" cy="1023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1" name="Ευθύγραμμο βέλος σύνδεσης 20"/>
            <p:cNvCxnSpPr/>
            <p:nvPr/>
          </p:nvCxnSpPr>
          <p:spPr>
            <a:xfrm>
              <a:off x="4685754" y="2347236"/>
              <a:ext cx="0" cy="443379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Ομάδα 21"/>
          <p:cNvGrpSpPr/>
          <p:nvPr/>
        </p:nvGrpSpPr>
        <p:grpSpPr>
          <a:xfrm>
            <a:off x="2463295" y="1720346"/>
            <a:ext cx="1172003" cy="1219914"/>
            <a:chOff x="2463295" y="1720346"/>
            <a:chExt cx="1172003" cy="1219914"/>
          </a:xfrm>
        </p:grpSpPr>
        <p:pic>
          <p:nvPicPr>
            <p:cNvPr id="23" name="Εικόνα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06"/>
            <a:stretch/>
          </p:blipFill>
          <p:spPr>
            <a:xfrm>
              <a:off x="2463295" y="1720346"/>
              <a:ext cx="849896" cy="799738"/>
            </a:xfrm>
            <a:prstGeom prst="rect">
              <a:avLst/>
            </a:prstGeom>
          </p:spPr>
        </p:pic>
        <p:cxnSp>
          <p:nvCxnSpPr>
            <p:cNvPr id="24" name="Ευθύγραμμο βέλος σύνδεσης 23"/>
            <p:cNvCxnSpPr/>
            <p:nvPr/>
          </p:nvCxnSpPr>
          <p:spPr>
            <a:xfrm>
              <a:off x="3313191" y="2520084"/>
              <a:ext cx="322107" cy="420176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Ομάδα 24"/>
          <p:cNvGrpSpPr/>
          <p:nvPr/>
        </p:nvGrpSpPr>
        <p:grpSpPr>
          <a:xfrm>
            <a:off x="1028212" y="2591362"/>
            <a:ext cx="1897487" cy="688014"/>
            <a:chOff x="1028212" y="2591362"/>
            <a:chExt cx="1897487" cy="688014"/>
          </a:xfrm>
        </p:grpSpPr>
        <p:pic>
          <p:nvPicPr>
            <p:cNvPr id="26" name="Εικόνα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212" y="2591362"/>
              <a:ext cx="1440000" cy="678232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7" name="Ευθύγραμμο βέλος σύνδεσης 26"/>
            <p:cNvCxnSpPr/>
            <p:nvPr/>
          </p:nvCxnSpPr>
          <p:spPr>
            <a:xfrm>
              <a:off x="2523967" y="3012370"/>
              <a:ext cx="401732" cy="267006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Ομάδα 27"/>
          <p:cNvGrpSpPr/>
          <p:nvPr/>
        </p:nvGrpSpPr>
        <p:grpSpPr>
          <a:xfrm>
            <a:off x="1558936" y="3938140"/>
            <a:ext cx="1402858" cy="716280"/>
            <a:chOff x="1558936" y="3938140"/>
            <a:chExt cx="1402858" cy="716280"/>
          </a:xfrm>
        </p:grpSpPr>
        <p:pic>
          <p:nvPicPr>
            <p:cNvPr id="29" name="Εικόνα 28"/>
            <p:cNvPicPr>
              <a:picLocks noChangeAspect="1"/>
            </p:cNvPicPr>
            <p:nvPr/>
          </p:nvPicPr>
          <p:blipFill rotWithShape="1">
            <a:blip r:embed="rId6"/>
            <a:srcRect l="26416" t="12070" r="27917" b="11039"/>
            <a:stretch/>
          </p:blipFill>
          <p:spPr>
            <a:xfrm>
              <a:off x="1558936" y="3938140"/>
              <a:ext cx="756282" cy="716280"/>
            </a:xfrm>
            <a:prstGeom prst="rect">
              <a:avLst/>
            </a:prstGeom>
          </p:spPr>
        </p:pic>
        <p:cxnSp>
          <p:nvCxnSpPr>
            <p:cNvPr id="30" name="Ευθύγραμμο βέλος σύνδεσης 29"/>
            <p:cNvCxnSpPr/>
            <p:nvPr/>
          </p:nvCxnSpPr>
          <p:spPr>
            <a:xfrm flipV="1">
              <a:off x="2485909" y="3979083"/>
              <a:ext cx="475885" cy="169171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Ομάδα 30"/>
          <p:cNvGrpSpPr/>
          <p:nvPr/>
        </p:nvGrpSpPr>
        <p:grpSpPr>
          <a:xfrm>
            <a:off x="2348243" y="4450028"/>
            <a:ext cx="1287055" cy="1402920"/>
            <a:chOff x="2348243" y="4450028"/>
            <a:chExt cx="1287055" cy="1402920"/>
          </a:xfrm>
        </p:grpSpPr>
        <p:pic>
          <p:nvPicPr>
            <p:cNvPr id="32" name="Picture 8" descr="English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8243" y="4772948"/>
              <a:ext cx="1080000" cy="10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3" name="Ευθύγραμμο βέλος σύνδεσης 32"/>
            <p:cNvCxnSpPr/>
            <p:nvPr/>
          </p:nvCxnSpPr>
          <p:spPr>
            <a:xfrm flipV="1">
              <a:off x="3313191" y="4450028"/>
              <a:ext cx="322107" cy="375764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Ομάδα 33"/>
          <p:cNvGrpSpPr/>
          <p:nvPr/>
        </p:nvGrpSpPr>
        <p:grpSpPr>
          <a:xfrm>
            <a:off x="4587021" y="4492445"/>
            <a:ext cx="601733" cy="1360503"/>
            <a:chOff x="4587021" y="4492445"/>
            <a:chExt cx="601733" cy="1360503"/>
          </a:xfrm>
        </p:grpSpPr>
        <p:pic>
          <p:nvPicPr>
            <p:cNvPr id="35" name="Εικόνα 34"/>
            <p:cNvPicPr>
              <a:picLocks noChangeAspect="1"/>
            </p:cNvPicPr>
            <p:nvPr/>
          </p:nvPicPr>
          <p:blipFill rotWithShape="1">
            <a:blip r:embed="rId8"/>
            <a:srcRect l="18558" t="13476" r="76190" b="81428"/>
            <a:stretch/>
          </p:blipFill>
          <p:spPr>
            <a:xfrm>
              <a:off x="4587021" y="5524475"/>
              <a:ext cx="601733" cy="328473"/>
            </a:xfrm>
            <a:prstGeom prst="rect">
              <a:avLst/>
            </a:prstGeom>
          </p:spPr>
        </p:pic>
        <p:cxnSp>
          <p:nvCxnSpPr>
            <p:cNvPr id="36" name="Ευθύγραμμο βέλος σύνδεσης 35"/>
            <p:cNvCxnSpPr/>
            <p:nvPr/>
          </p:nvCxnSpPr>
          <p:spPr>
            <a:xfrm flipV="1">
              <a:off x="4887887" y="4492445"/>
              <a:ext cx="0" cy="770360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Ομάδα 36"/>
          <p:cNvGrpSpPr/>
          <p:nvPr/>
        </p:nvGrpSpPr>
        <p:grpSpPr>
          <a:xfrm>
            <a:off x="6037167" y="4450029"/>
            <a:ext cx="1440000" cy="1146595"/>
            <a:chOff x="6037167" y="4450029"/>
            <a:chExt cx="1440000" cy="1146595"/>
          </a:xfrm>
        </p:grpSpPr>
        <p:pic>
          <p:nvPicPr>
            <p:cNvPr id="38" name="Εικόνα 37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C9CACC"/>
                </a:clrFrom>
                <a:clrTo>
                  <a:srgbClr val="C9CAC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7167" y="4928987"/>
              <a:ext cx="1440000" cy="667637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9" name="Ευθύγραμμο βέλος σύνδεσης 38"/>
            <p:cNvCxnSpPr/>
            <p:nvPr/>
          </p:nvCxnSpPr>
          <p:spPr>
            <a:xfrm flipH="1" flipV="1">
              <a:off x="6255065" y="4450029"/>
              <a:ext cx="368759" cy="375763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Ομάδα 39"/>
          <p:cNvGrpSpPr/>
          <p:nvPr/>
        </p:nvGrpSpPr>
        <p:grpSpPr>
          <a:xfrm>
            <a:off x="6973686" y="3729891"/>
            <a:ext cx="2299679" cy="666750"/>
            <a:chOff x="6973686" y="3729891"/>
            <a:chExt cx="2299679" cy="666750"/>
          </a:xfrm>
        </p:grpSpPr>
        <p:pic>
          <p:nvPicPr>
            <p:cNvPr id="41" name="Εικόνα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1240" y="3729891"/>
              <a:ext cx="1762125" cy="666750"/>
            </a:xfrm>
            <a:prstGeom prst="rect">
              <a:avLst/>
            </a:prstGeom>
          </p:spPr>
        </p:pic>
        <p:cxnSp>
          <p:nvCxnSpPr>
            <p:cNvPr id="42" name="Ευθύγραμμο βέλος σύνδεσης 41"/>
            <p:cNvCxnSpPr>
              <a:stCxn id="41" idx="1"/>
            </p:cNvCxnSpPr>
            <p:nvPr/>
          </p:nvCxnSpPr>
          <p:spPr>
            <a:xfrm flipH="1" flipV="1">
              <a:off x="6973686" y="3824868"/>
              <a:ext cx="537554" cy="238398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Ομάδα 42"/>
          <p:cNvGrpSpPr/>
          <p:nvPr/>
        </p:nvGrpSpPr>
        <p:grpSpPr>
          <a:xfrm>
            <a:off x="6705064" y="2347236"/>
            <a:ext cx="1528752" cy="886758"/>
            <a:chOff x="6705064" y="2347236"/>
            <a:chExt cx="1528752" cy="886758"/>
          </a:xfrm>
        </p:grpSpPr>
        <p:pic>
          <p:nvPicPr>
            <p:cNvPr id="44" name="Εικόνα 43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9" t="14017" r="10644" b="15932"/>
            <a:stretch/>
          </p:blipFill>
          <p:spPr>
            <a:xfrm>
              <a:off x="6973686" y="2347236"/>
              <a:ext cx="1260130" cy="88675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45" name="Ευθύγραμμο βέλος σύνδεσης 44"/>
            <p:cNvCxnSpPr>
              <a:stCxn id="44" idx="1"/>
            </p:cNvCxnSpPr>
            <p:nvPr/>
          </p:nvCxnSpPr>
          <p:spPr>
            <a:xfrm flipH="1">
              <a:off x="6705064" y="2790615"/>
              <a:ext cx="268622" cy="221755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Ομάδα 45"/>
          <p:cNvGrpSpPr/>
          <p:nvPr/>
        </p:nvGrpSpPr>
        <p:grpSpPr>
          <a:xfrm>
            <a:off x="5805064" y="1315657"/>
            <a:ext cx="900000" cy="1521908"/>
            <a:chOff x="5805064" y="1315657"/>
            <a:chExt cx="900000" cy="1521908"/>
          </a:xfrm>
        </p:grpSpPr>
        <p:pic>
          <p:nvPicPr>
            <p:cNvPr id="47" name="Εικόνα 4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064" y="1315657"/>
              <a:ext cx="900000" cy="1031579"/>
            </a:xfrm>
            <a:prstGeom prst="rect">
              <a:avLst/>
            </a:prstGeom>
          </p:spPr>
        </p:pic>
        <p:cxnSp>
          <p:nvCxnSpPr>
            <p:cNvPr id="48" name="Ευθύγραμμο βέλος σύνδεσης 47"/>
            <p:cNvCxnSpPr/>
            <p:nvPr/>
          </p:nvCxnSpPr>
          <p:spPr>
            <a:xfrm flipH="1">
              <a:off x="6037167" y="2442213"/>
              <a:ext cx="217897" cy="395352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prstDash val="sysDot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83584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Such data are already available</a:t>
            </a:r>
            <a:br>
              <a:rPr lang="en-US" dirty="0" smtClean="0"/>
            </a:br>
            <a:r>
              <a:rPr lang="en-US" dirty="0" smtClean="0"/>
              <a:t>BUT </a:t>
            </a:r>
            <a:br>
              <a:rPr lang="en-US" dirty="0" smtClean="0"/>
            </a:br>
            <a:r>
              <a:rPr lang="en-US" dirty="0" smtClean="0"/>
              <a:t>they are not enough…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D9760E-B40A-DC42-A79A-DAF468F11A7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d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E6B9F6F7D55E1459EE00C175EC0DD3D" ma:contentTypeVersion="2" ma:contentTypeDescription="Create a new document." ma:contentTypeScope="" ma:versionID="5adc7c126ab7857603bb1c87fc3e13c8">
  <xsd:schema xmlns:xsd="http://www.w3.org/2001/XMLSchema" xmlns:xs="http://www.w3.org/2001/XMLSchema" xmlns:p="http://schemas.microsoft.com/office/2006/metadata/properties" xmlns:ns2="5c8bdcd3-e494-43a3-936d-eefeae42817c" targetNamespace="http://schemas.microsoft.com/office/2006/metadata/properties" ma:root="true" ma:fieldsID="aa7244c2ea2cf13286fd93ff75750c1e" ns2:_="">
    <xsd:import namespace="5c8bdcd3-e494-43a3-936d-eefeae4281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8bdcd3-e494-43a3-936d-eefeae4281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99FD26-ED99-4180-9D65-FB8CFB183787}">
  <ds:schemaRefs>
    <ds:schemaRef ds:uri="http://purl.org/dc/elements/1.1/"/>
    <ds:schemaRef ds:uri="http://schemas.microsoft.com/office/2006/metadata/properties"/>
    <ds:schemaRef ds:uri="5c8bdcd3-e494-43a3-936d-eefeae42817c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8C1EE14-8D28-4720-91AD-4FB828BA78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8bdcd3-e494-43a3-936d-eefeae42817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41DD59D-B180-4D28-8287-7544751F033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5575</TotalTime>
  <Words>1759</Words>
  <Application>Microsoft Office PowerPoint</Application>
  <PresentationFormat>A4 Paper (210x297 mm)</PresentationFormat>
  <Paragraphs>378</Paragraphs>
  <Slides>58</Slides>
  <Notes>41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Calibri</vt:lpstr>
      <vt:lpstr>Calibri Light</vt:lpstr>
      <vt:lpstr>Constantia</vt:lpstr>
      <vt:lpstr>Courier New</vt:lpstr>
      <vt:lpstr>Helvetica</vt:lpstr>
      <vt:lpstr>Segoe UI</vt:lpstr>
      <vt:lpstr>Times New Roman</vt:lpstr>
      <vt:lpstr>Body</vt:lpstr>
      <vt:lpstr>  Preparing and sharing data with the  ELRC-SHARE repository and what happens next  Maria Giagkou Institute for Language and Speech Processing / Athena R.C. ELRC</vt:lpstr>
      <vt:lpstr>The notion of data</vt:lpstr>
      <vt:lpstr>The notion of data</vt:lpstr>
      <vt:lpstr>The notion of data</vt:lpstr>
      <vt:lpstr>The notion of data</vt:lpstr>
      <vt:lpstr>The notion of  language data</vt:lpstr>
      <vt:lpstr>Language data for eTranslation</vt:lpstr>
      <vt:lpstr>Data used by eTranslation</vt:lpstr>
      <vt:lpstr>Such data are already available BUT  they are not enough…</vt:lpstr>
      <vt:lpstr>What data are useful for eTranslation as per type |1</vt:lpstr>
      <vt:lpstr>What data are useful for eTranslation as per type |2</vt:lpstr>
      <vt:lpstr>What data are useful for eTranslation as per format |1</vt:lpstr>
      <vt:lpstr>File formats for parallel texts</vt:lpstr>
      <vt:lpstr>What data are useful for eTranslation as per format |2</vt:lpstr>
      <vt:lpstr>File formats  of parallel texts and their manipulation</vt:lpstr>
      <vt:lpstr>Preparing your data |1</vt:lpstr>
      <vt:lpstr>Preparing your data |2</vt:lpstr>
      <vt:lpstr>Preparing your data |3</vt:lpstr>
      <vt:lpstr>Preparing your data |4</vt:lpstr>
      <vt:lpstr>Preparing your data |5</vt:lpstr>
      <vt:lpstr>Preparing your data |5</vt:lpstr>
      <vt:lpstr>Criteria for grouping your data</vt:lpstr>
      <vt:lpstr>Preferred domains</vt:lpstr>
      <vt:lpstr>How to contribute your data to CEF eTranslation A step-by-step guide</vt:lpstr>
      <vt:lpstr>To ELRC-SHARE</vt:lpstr>
      <vt:lpstr>ELRC-SHARE repository</vt:lpstr>
      <vt:lpstr>How to Contribute Data</vt:lpstr>
      <vt:lpstr>How to Register (1/2)</vt:lpstr>
      <vt:lpstr>How to Register (2/2)</vt:lpstr>
      <vt:lpstr>How to Contribute Data (1/6)</vt:lpstr>
      <vt:lpstr>How to Contribute Data (2/6)</vt:lpstr>
      <vt:lpstr>How to Contribute Data (3/6)</vt:lpstr>
      <vt:lpstr>How to create a .zip file</vt:lpstr>
      <vt:lpstr>How to Contribute Data (4/6)</vt:lpstr>
      <vt:lpstr>How to Contribute Data (5/6)</vt:lpstr>
      <vt:lpstr>How to Contribute Data (6/6)</vt:lpstr>
      <vt:lpstr>Guidelines for contributors</vt:lpstr>
      <vt:lpstr>What happens next?</vt:lpstr>
      <vt:lpstr>What happens to your data?</vt:lpstr>
      <vt:lpstr>Language processing services</vt:lpstr>
      <vt:lpstr>Language processing services</vt:lpstr>
      <vt:lpstr>What has happened to your data?</vt:lpstr>
      <vt:lpstr>The notion of data in the context of eTranslation</vt:lpstr>
      <vt:lpstr>On-site assistance</vt:lpstr>
      <vt:lpstr>On-site assistance</vt:lpstr>
      <vt:lpstr>On-site assistance</vt:lpstr>
      <vt:lpstr>What happens to your data?</vt:lpstr>
      <vt:lpstr>How to request  services and help</vt:lpstr>
      <vt:lpstr>ELRC onsite assistance</vt:lpstr>
      <vt:lpstr>ELRC Helpdesk</vt:lpstr>
      <vt:lpstr>ELRC consortium – come talk to us!</vt:lpstr>
      <vt:lpstr>Благодаря ви!</vt:lpstr>
      <vt:lpstr>Icons used in this presentation</vt:lpstr>
      <vt:lpstr>Case studies (2015-2016)</vt:lpstr>
      <vt:lpstr>Spain</vt:lpstr>
      <vt:lpstr>Spain</vt:lpstr>
      <vt:lpstr>Germany</vt:lpstr>
      <vt:lpstr>Estonia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ELRC Workshop in &lt;country&gt;  Preparing and sharing data  with the ELRC repository  First Name Last Name Affiliation</dc:title>
  <dc:creator>inno1</dc:creator>
  <cp:lastModifiedBy>Hristina Dobreva</cp:lastModifiedBy>
  <cp:revision>186</cp:revision>
  <dcterms:modified xsi:type="dcterms:W3CDTF">2018-10-26T12:37:57Z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0x010100FE6B9F6F7D55E1459EE00C175EC0DD3D</vt:lpwstr>
  </property>
</Properties>
</file>