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436" r:id="rId5"/>
    <p:sldId id="878" r:id="rId6"/>
    <p:sldId id="866" r:id="rId7"/>
    <p:sldId id="874" r:id="rId8"/>
    <p:sldId id="877" r:id="rId9"/>
    <p:sldId id="875" r:id="rId10"/>
    <p:sldId id="872" r:id="rId11"/>
  </p:sldIdLst>
  <p:sldSz cx="9906000" cy="6858000" type="A4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9" id="{431EEA8F-5353-E348-A8A5-A7A5207EECB5}">
          <p14:sldIdLst>
            <p14:sldId id="436"/>
            <p14:sldId id="878"/>
            <p14:sldId id="866"/>
            <p14:sldId id="874"/>
            <p14:sldId id="877"/>
            <p14:sldId id="875"/>
            <p14:sldId id="8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8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30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627"/>
    <a:srgbClr val="127EAB"/>
    <a:srgbClr val="4BACC6"/>
    <a:srgbClr val="17375E"/>
    <a:srgbClr val="FED956"/>
    <a:srgbClr val="8EB4E3"/>
    <a:srgbClr val="EAEAEA"/>
    <a:srgbClr val="009900"/>
    <a:srgbClr val="DDDDD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Μεσαίο στυλ 3 - Έμφαση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8" autoAdjust="0"/>
    <p:restoredTop sz="67030" autoAdjust="0"/>
  </p:normalViewPr>
  <p:slideViewPr>
    <p:cSldViewPr snapToGrid="0" snapToObjects="1">
      <p:cViewPr varScale="1">
        <p:scale>
          <a:sx n="55" d="100"/>
          <a:sy n="55" d="100"/>
        </p:scale>
        <p:origin x="240" y="72"/>
      </p:cViewPr>
      <p:guideLst>
        <p:guide orient="horz" pos="2160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43" d="100"/>
          <a:sy n="143" d="100"/>
        </p:scale>
        <p:origin x="2682" y="102"/>
      </p:cViewPr>
      <p:guideLst>
        <p:guide orient="horz" pos="3158"/>
        <p:guide pos="2160"/>
        <p:guide orient="horz" pos="313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4EF43-0371-4401-9D58-DB4C8CA3A85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94AEA1D-71E6-4770-ADAE-54809DF77321}">
      <dgm:prSet phldrT="[Κείμενο]" custT="1"/>
      <dgm:spPr/>
      <dgm:t>
        <a:bodyPr/>
        <a:lstStyle/>
        <a:p>
          <a:r>
            <a:rPr lang="bg-BG" sz="2000" dirty="0" smtClean="0">
              <a:latin typeface="Calibri" panose="020F0502020204030204" pitchFamily="34" charset="0"/>
              <a:cs typeface="Calibri" panose="020F0502020204030204" pitchFamily="34" charset="0"/>
            </a:rPr>
            <a:t>Вашите нужди</a:t>
          </a:r>
          <a:endParaRPr lang="el-G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90B9BF-E4DD-434A-8152-3C0019D594FF}" type="parTrans" cxnId="{36608166-E794-414C-A031-B2B21103B79B}">
      <dgm:prSet/>
      <dgm:spPr/>
      <dgm:t>
        <a:bodyPr/>
        <a:lstStyle/>
        <a:p>
          <a:endParaRPr lang="el-GR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D98C88-202E-41F1-A6FB-CF140843FC5F}" type="sibTrans" cxnId="{36608166-E794-414C-A031-B2B21103B79B}">
      <dgm:prSet/>
      <dgm:spPr/>
      <dgm:t>
        <a:bodyPr/>
        <a:lstStyle/>
        <a:p>
          <a:endParaRPr lang="el-GR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199AD0-1AAF-46DE-9680-97B3EC8FC877}">
      <dgm:prSet phldrT="[Κείμενο]" custT="1"/>
      <dgm:spPr/>
      <dgm:t>
        <a:bodyPr/>
        <a:lstStyle/>
        <a:p>
          <a:r>
            <a:rPr lang="bg-BG" sz="2000" dirty="0" smtClean="0">
              <a:latin typeface="Calibri" panose="020F0502020204030204" pitchFamily="34" charset="0"/>
              <a:cs typeface="Calibri" panose="020F0502020204030204" pitchFamily="34" charset="0"/>
            </a:rPr>
            <a:t>Вашите данни</a:t>
          </a:r>
          <a:endParaRPr lang="el-G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5BEB33-DD8E-48D6-A62F-E9345B13514A}" type="parTrans" cxnId="{6C40B693-2F15-4597-9315-292083589B45}">
      <dgm:prSet/>
      <dgm:spPr/>
      <dgm:t>
        <a:bodyPr/>
        <a:lstStyle/>
        <a:p>
          <a:endParaRPr lang="el-GR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A2A18C-7CC5-4DF4-A3B7-3305C40450BC}" type="sibTrans" cxnId="{6C40B693-2F15-4597-9315-292083589B45}">
      <dgm:prSet/>
      <dgm:spPr/>
      <dgm:t>
        <a:bodyPr/>
        <a:lstStyle/>
        <a:p>
          <a:endParaRPr lang="el-GR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D6B02B-10E1-4C19-94DE-F18B2542CA5E}">
      <dgm:prSet phldrT="[Κείμενο]"/>
      <dgm:spPr/>
      <dgm:t>
        <a:bodyPr/>
        <a:lstStyle/>
        <a:p>
          <a:endParaRPr lang="el-G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218E43-14BF-486B-8D24-BA2C072876E4}" type="sibTrans" cxnId="{17A21299-15A0-4A6C-AD28-94F5505B8EA3}">
      <dgm:prSet/>
      <dgm:spPr/>
      <dgm:t>
        <a:bodyPr/>
        <a:lstStyle/>
        <a:p>
          <a:endParaRPr lang="en-US"/>
        </a:p>
      </dgm:t>
    </dgm:pt>
    <dgm:pt modelId="{35BEAB51-297D-467D-882A-8964ED897F58}" type="parTrans" cxnId="{17A21299-15A0-4A6C-AD28-94F5505B8EA3}">
      <dgm:prSet/>
      <dgm:spPr/>
      <dgm:t>
        <a:bodyPr/>
        <a:lstStyle/>
        <a:p>
          <a:endParaRPr lang="en-US"/>
        </a:p>
      </dgm:t>
    </dgm:pt>
    <dgm:pt modelId="{23CF287A-17C6-45FC-82D6-6ACB253F18E5}" type="pres">
      <dgm:prSet presAssocID="{9624EF43-0371-4401-9D58-DB4C8CA3A85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D4346-7079-44A9-A83A-4C30870F0738}" type="pres">
      <dgm:prSet presAssocID="{9624EF43-0371-4401-9D58-DB4C8CA3A859}" presName="ellipse" presStyleLbl="trBgShp" presStyleIdx="0" presStyleCnt="1" custLinFactNeighborX="-7868" custLinFactNeighborY="1566"/>
      <dgm:spPr/>
    </dgm:pt>
    <dgm:pt modelId="{7318A406-2CD7-4E3A-9C78-8435D226AEDD}" type="pres">
      <dgm:prSet presAssocID="{9624EF43-0371-4401-9D58-DB4C8CA3A859}" presName="arrow1" presStyleLbl="fgShp" presStyleIdx="0" presStyleCnt="1"/>
      <dgm:spPr/>
    </dgm:pt>
    <dgm:pt modelId="{745768DB-0652-4026-842D-061E506C09B8}" type="pres">
      <dgm:prSet presAssocID="{9624EF43-0371-4401-9D58-DB4C8CA3A859}" presName="rectangle" presStyleLbl="revTx" presStyleIdx="0" presStyleCnt="1" custScaleX="174988" custLinFactX="9617" custLinFactNeighborX="100000" custLinFactNeighborY="-29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B8177-C702-406B-B638-E05F13A0F854}" type="pres">
      <dgm:prSet presAssocID="{C4199AD0-1AAF-46DE-9680-97B3EC8FC877}" presName="item1" presStyleLbl="node1" presStyleIdx="0" presStyleCnt="2" custScaleX="139567" custLinFactNeighborX="-15466" custLinFactNeighborY="61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E2852-D54A-44A5-B8FA-4E1F7F4FD3C6}" type="pres">
      <dgm:prSet presAssocID="{48D6B02B-10E1-4C19-94DE-F18B2542CA5E}" presName="item2" presStyleLbl="node1" presStyleIdx="1" presStyleCnt="2" custScaleX="156719" custLinFactX="21458" custLinFactNeighborX="100000" custLinFactNeighborY="20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B94F6-9946-40AD-91EC-8D8E5BB9F404}" type="pres">
      <dgm:prSet presAssocID="{9624EF43-0371-4401-9D58-DB4C8CA3A859}" presName="funnel" presStyleLbl="trAlignAcc1" presStyleIdx="0" presStyleCnt="1" custLinFactNeighborX="-5416" custLinFactNeighborY="211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E7E9117-3E69-47F0-AB09-62DCE3AE0336}" type="presOf" srcId="{C4199AD0-1AAF-46DE-9680-97B3EC8FC877}" destId="{255B8177-C702-406B-B638-E05F13A0F854}" srcOrd="0" destOrd="0" presId="urn:microsoft.com/office/officeart/2005/8/layout/funnel1"/>
    <dgm:cxn modelId="{3ACD3BBD-53A8-446C-8944-83F2FF91F6F2}" type="presOf" srcId="{48D6B02B-10E1-4C19-94DE-F18B2542CA5E}" destId="{745768DB-0652-4026-842D-061E506C09B8}" srcOrd="0" destOrd="0" presId="urn:microsoft.com/office/officeart/2005/8/layout/funnel1"/>
    <dgm:cxn modelId="{36608166-E794-414C-A031-B2B21103B79B}" srcId="{9624EF43-0371-4401-9D58-DB4C8CA3A859}" destId="{B94AEA1D-71E6-4770-ADAE-54809DF77321}" srcOrd="0" destOrd="0" parTransId="{C790B9BF-E4DD-434A-8152-3C0019D594FF}" sibTransId="{31D98C88-202E-41F1-A6FB-CF140843FC5F}"/>
    <dgm:cxn modelId="{6C40B693-2F15-4597-9315-292083589B45}" srcId="{9624EF43-0371-4401-9D58-DB4C8CA3A859}" destId="{C4199AD0-1AAF-46DE-9680-97B3EC8FC877}" srcOrd="1" destOrd="0" parTransId="{C15BEB33-DD8E-48D6-A62F-E9345B13514A}" sibTransId="{44A2A18C-7CC5-4DF4-A3B7-3305C40450BC}"/>
    <dgm:cxn modelId="{8AF5CC9F-3F30-4EAB-8822-1A063B51AD90}" type="presOf" srcId="{9624EF43-0371-4401-9D58-DB4C8CA3A859}" destId="{23CF287A-17C6-45FC-82D6-6ACB253F18E5}" srcOrd="0" destOrd="0" presId="urn:microsoft.com/office/officeart/2005/8/layout/funnel1"/>
    <dgm:cxn modelId="{17A21299-15A0-4A6C-AD28-94F5505B8EA3}" srcId="{9624EF43-0371-4401-9D58-DB4C8CA3A859}" destId="{48D6B02B-10E1-4C19-94DE-F18B2542CA5E}" srcOrd="2" destOrd="0" parTransId="{35BEAB51-297D-467D-882A-8964ED897F58}" sibTransId="{56218E43-14BF-486B-8D24-BA2C072876E4}"/>
    <dgm:cxn modelId="{2403F738-52C4-4AAF-B355-AFE327D9D672}" type="presOf" srcId="{B94AEA1D-71E6-4770-ADAE-54809DF77321}" destId="{693E2852-D54A-44A5-B8FA-4E1F7F4FD3C6}" srcOrd="0" destOrd="0" presId="urn:microsoft.com/office/officeart/2005/8/layout/funnel1"/>
    <dgm:cxn modelId="{B69F589F-D614-4B90-A2BA-62C5FC049C37}" type="presParOf" srcId="{23CF287A-17C6-45FC-82D6-6ACB253F18E5}" destId="{A85D4346-7079-44A9-A83A-4C30870F0738}" srcOrd="0" destOrd="0" presId="urn:microsoft.com/office/officeart/2005/8/layout/funnel1"/>
    <dgm:cxn modelId="{2AB3C5EE-D2FE-4917-92CC-86FF4123A6EA}" type="presParOf" srcId="{23CF287A-17C6-45FC-82D6-6ACB253F18E5}" destId="{7318A406-2CD7-4E3A-9C78-8435D226AEDD}" srcOrd="1" destOrd="0" presId="urn:microsoft.com/office/officeart/2005/8/layout/funnel1"/>
    <dgm:cxn modelId="{F157B531-BCDE-4D7D-B012-2AE943389E09}" type="presParOf" srcId="{23CF287A-17C6-45FC-82D6-6ACB253F18E5}" destId="{745768DB-0652-4026-842D-061E506C09B8}" srcOrd="2" destOrd="0" presId="urn:microsoft.com/office/officeart/2005/8/layout/funnel1"/>
    <dgm:cxn modelId="{9CCC54A3-345A-4F45-ADA8-FB5C7C455D03}" type="presParOf" srcId="{23CF287A-17C6-45FC-82D6-6ACB253F18E5}" destId="{255B8177-C702-406B-B638-E05F13A0F854}" srcOrd="3" destOrd="0" presId="urn:microsoft.com/office/officeart/2005/8/layout/funnel1"/>
    <dgm:cxn modelId="{1D398FF2-4D8A-4D8A-BC8C-34381F29E0ED}" type="presParOf" srcId="{23CF287A-17C6-45FC-82D6-6ACB253F18E5}" destId="{693E2852-D54A-44A5-B8FA-4E1F7F4FD3C6}" srcOrd="4" destOrd="0" presId="urn:microsoft.com/office/officeart/2005/8/layout/funnel1"/>
    <dgm:cxn modelId="{CA990102-F5CD-40B2-ABD8-908E66B5F3C3}" type="presParOf" srcId="{23CF287A-17C6-45FC-82D6-6ACB253F18E5}" destId="{559B94F6-9946-40AD-91EC-8D8E5BB9F404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D10B9-7A59-4320-BCC2-63BA8035DE80}" type="doc">
      <dgm:prSet loTypeId="urn:microsoft.com/office/officeart/2008/layout/BubblePictureList" loCatId="picture" qsTypeId="urn:microsoft.com/office/officeart/2005/8/quickstyle/3d6" qsCatId="3D" csTypeId="urn:microsoft.com/office/officeart/2005/8/colors/accent5_1" csCatId="accent5" phldr="1"/>
      <dgm:spPr>
        <a:scene3d>
          <a:camera prst="orthographicFront" zoom="92000"/>
          <a:lightRig rig="balanced" dir="t">
            <a:rot lat="0" lon="0" rev="12700000"/>
          </a:lightRig>
        </a:scene3d>
      </dgm:spPr>
      <dgm:t>
        <a:bodyPr/>
        <a:lstStyle/>
        <a:p>
          <a:endParaRPr lang="el-GR"/>
        </a:p>
      </dgm:t>
    </dgm:pt>
    <dgm:pt modelId="{2A6D35BD-5A67-469E-9478-643E72C44FB5}">
      <dgm:prSet phldrT="[Κείμενο]"/>
      <dgm:spPr/>
      <dgm:t>
        <a:bodyPr/>
        <a:lstStyle/>
        <a:p>
          <a:r>
            <a:rPr lang="bg-BG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Споделяне</a:t>
          </a:r>
          <a:endParaRPr lang="el-GR" b="1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E97ED8-3798-47A3-894D-FB5290AF36AF}" type="parTrans" cxnId="{C66EE217-C04E-45F5-B313-35F1E54ED4EA}">
      <dgm:prSet/>
      <dgm:spPr/>
      <dgm:t>
        <a:bodyPr/>
        <a:lstStyle/>
        <a:p>
          <a:endParaRPr lang="el-GR"/>
        </a:p>
      </dgm:t>
    </dgm:pt>
    <dgm:pt modelId="{1D0EB15A-86D2-4525-AE42-FD835DF78317}" type="sibTrans" cxnId="{C66EE217-C04E-45F5-B313-35F1E54ED4EA}">
      <dgm:prSet/>
      <dgm:spPr/>
      <dgm:t>
        <a:bodyPr/>
        <a:lstStyle/>
        <a:p>
          <a:endParaRPr lang="el-GR"/>
        </a:p>
      </dgm:t>
    </dgm:pt>
    <dgm:pt modelId="{7B4E1935-7932-4247-A120-3208C0F7A971}">
      <dgm:prSet phldrT="[Κείμενο]"/>
      <dgm:spPr/>
      <dgm:t>
        <a:bodyPr/>
        <a:lstStyle/>
        <a:p>
          <a:r>
            <a:rPr lang="bg-BG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Качване</a:t>
          </a:r>
          <a:endParaRPr lang="el-GR" b="1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AA6BBC-0FE1-4DF5-B057-C5866CB5766E}" type="parTrans" cxnId="{78D72CFB-2093-4699-A153-1334CE26FDBA}">
      <dgm:prSet/>
      <dgm:spPr/>
      <dgm:t>
        <a:bodyPr/>
        <a:lstStyle/>
        <a:p>
          <a:endParaRPr lang="el-GR"/>
        </a:p>
      </dgm:t>
    </dgm:pt>
    <dgm:pt modelId="{D6A28EC2-418B-40EF-A689-EFB296C327C9}" type="sibTrans" cxnId="{78D72CFB-2093-4699-A153-1334CE26FDBA}">
      <dgm:prSet/>
      <dgm:spPr/>
      <dgm:t>
        <a:bodyPr/>
        <a:lstStyle/>
        <a:p>
          <a:endParaRPr lang="el-GR"/>
        </a:p>
      </dgm:t>
    </dgm:pt>
    <dgm:pt modelId="{56CE98CD-E424-4CCE-AD28-85FCA905E31E}">
      <dgm:prSet phldrT="[Κείμενο]"/>
      <dgm:spPr/>
      <dgm:t>
        <a:bodyPr/>
        <a:lstStyle/>
        <a:p>
          <a:r>
            <a:rPr lang="bg-BG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Преглед</a:t>
          </a:r>
          <a:endParaRPr lang="el-GR" b="1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FD89F-0692-4CE2-96EF-7ADC92B9F802}" type="parTrans" cxnId="{6343AC2C-ED98-4610-8E19-0F6A2CAE16C2}">
      <dgm:prSet/>
      <dgm:spPr/>
      <dgm:t>
        <a:bodyPr/>
        <a:lstStyle/>
        <a:p>
          <a:endParaRPr lang="el-GR"/>
        </a:p>
      </dgm:t>
    </dgm:pt>
    <dgm:pt modelId="{E587B849-72E7-46CB-A571-7B951A016EE1}" type="sibTrans" cxnId="{6343AC2C-ED98-4610-8E19-0F6A2CAE16C2}">
      <dgm:prSet/>
      <dgm:spPr/>
      <dgm:t>
        <a:bodyPr/>
        <a:lstStyle/>
        <a:p>
          <a:endParaRPr lang="el-GR"/>
        </a:p>
      </dgm:t>
    </dgm:pt>
    <dgm:pt modelId="{2817C83D-CF7C-47B7-8FD4-D2A421C122D9}">
      <dgm:prSet phldrT="[Κείμενο]"/>
      <dgm:spPr/>
      <dgm:t>
        <a:bodyPr/>
        <a:lstStyle/>
        <a:p>
          <a:r>
            <a:rPr lang="bg-BG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Помощ от </a:t>
          </a:r>
          <a:r>
            <a: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ELRC</a:t>
          </a:r>
          <a:endParaRPr lang="el-GR" b="1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174FB5-F0A6-4C7E-9993-841276F5D940}" type="parTrans" cxnId="{B81E2AAD-00F2-46C9-AA15-036C640F29D4}">
      <dgm:prSet/>
      <dgm:spPr/>
      <dgm:t>
        <a:bodyPr/>
        <a:lstStyle/>
        <a:p>
          <a:endParaRPr lang="el-GR"/>
        </a:p>
      </dgm:t>
    </dgm:pt>
    <dgm:pt modelId="{04557DD3-2609-4195-82FF-75E2AFB8FFCF}" type="sibTrans" cxnId="{B81E2AAD-00F2-46C9-AA15-036C640F29D4}">
      <dgm:prSet/>
      <dgm:spPr/>
      <dgm:t>
        <a:bodyPr/>
        <a:lstStyle/>
        <a:p>
          <a:endParaRPr lang="el-GR"/>
        </a:p>
      </dgm:t>
    </dgm:pt>
    <dgm:pt modelId="{2DF21485-62FD-40C6-8AF0-A0E1C63C0EC5}" type="pres">
      <dgm:prSet presAssocID="{D33D10B9-7A59-4320-BCC2-63BA8035DE80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430C6AE1-B707-4258-BF3E-8D64BCBE32A7}" type="pres">
      <dgm:prSet presAssocID="{2A6D35BD-5A67-469E-9478-643E72C44FB5}" presName="parent_text_1" presStyleLbl="revTx" presStyleIdx="0" presStyleCnt="4" custScaleY="54432" custLinFactX="59212" custLinFactY="100000" custLinFactNeighborX="100000" custLinFactNeighborY="153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25D25-66D0-48D5-836A-9D62DAB495C3}" type="pres">
      <dgm:prSet presAssocID="{2A6D35BD-5A67-469E-9478-643E72C44FB5}" presName="image_accent_1" presStyleCnt="0"/>
      <dgm:spPr/>
    </dgm:pt>
    <dgm:pt modelId="{E6ADA5A4-EADB-4F86-84E2-F6BD75B66241}" type="pres">
      <dgm:prSet presAssocID="{2A6D35BD-5A67-469E-9478-643E72C44FB5}" presName="imageAccentRepeatNode" presStyleLbl="alignNode1" presStyleIdx="0" presStyleCnt="8"/>
      <dgm:spPr/>
    </dgm:pt>
    <dgm:pt modelId="{AEAA39AD-6D3B-47DC-BF65-A9C0927C2AF6}" type="pres">
      <dgm:prSet presAssocID="{2A6D35BD-5A67-469E-9478-643E72C44FB5}" presName="accent_1" presStyleLbl="alignNode1" presStyleIdx="1" presStyleCnt="8"/>
      <dgm:spPr/>
    </dgm:pt>
    <dgm:pt modelId="{D2FCA521-1A32-4D56-BABC-0DEDC6CCA572}" type="pres">
      <dgm:prSet presAssocID="{1D0EB15A-86D2-4525-AE42-FD835DF78317}" presName="image_1" presStyleCnt="0"/>
      <dgm:spPr/>
    </dgm:pt>
    <dgm:pt modelId="{8553BE67-99FB-4CD7-B2B6-556E1820B174}" type="pres">
      <dgm:prSet presAssocID="{1D0EB15A-86D2-4525-AE42-FD835DF78317}" presName="imageRepeatNode" presStyleLbl="fgImgPlace1" presStyleIdx="0" presStyleCnt="4"/>
      <dgm:spPr/>
      <dgm:t>
        <a:bodyPr/>
        <a:lstStyle/>
        <a:p>
          <a:endParaRPr lang="en-US"/>
        </a:p>
      </dgm:t>
    </dgm:pt>
    <dgm:pt modelId="{ED80DA69-16CF-4CBA-9945-C90F4ABD3ADC}" type="pres">
      <dgm:prSet presAssocID="{7B4E1935-7932-4247-A120-3208C0F7A971}" presName="parent_text_2" presStyleLbl="revTx" presStyleIdx="1" presStyleCnt="4" custLinFactX="-47436" custLinFactY="-3516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BD9BF-194F-458F-B154-6A3F130D09A3}" type="pres">
      <dgm:prSet presAssocID="{7B4E1935-7932-4247-A120-3208C0F7A971}" presName="image_accent_2" presStyleCnt="0"/>
      <dgm:spPr/>
    </dgm:pt>
    <dgm:pt modelId="{0FC1FB50-DB88-4DF0-B30F-4C2AA5F2CDFD}" type="pres">
      <dgm:prSet presAssocID="{7B4E1935-7932-4247-A120-3208C0F7A971}" presName="imageAccentRepeatNode" presStyleLbl="alignNode1" presStyleIdx="2" presStyleCnt="8"/>
      <dgm:spPr/>
    </dgm:pt>
    <dgm:pt modelId="{0E9A0321-FF20-4BDF-812A-020B229B63BB}" type="pres">
      <dgm:prSet presAssocID="{D6A28EC2-418B-40EF-A689-EFB296C327C9}" presName="image_2" presStyleCnt="0"/>
      <dgm:spPr/>
    </dgm:pt>
    <dgm:pt modelId="{9BA37A86-FAC6-4F99-8223-024E4BD964E4}" type="pres">
      <dgm:prSet presAssocID="{D6A28EC2-418B-40EF-A689-EFB296C327C9}" presName="imageRepeatNode" presStyleLbl="fgImgPlace1" presStyleIdx="1" presStyleCnt="4" custScaleX="65037" custScaleY="65030"/>
      <dgm:spPr/>
      <dgm:t>
        <a:bodyPr/>
        <a:lstStyle/>
        <a:p>
          <a:endParaRPr lang="en-US"/>
        </a:p>
      </dgm:t>
    </dgm:pt>
    <dgm:pt modelId="{FD841C2D-4139-4DF3-91E8-A559F2FD4C3C}" type="pres">
      <dgm:prSet presAssocID="{56CE98CD-E424-4CCE-AD28-85FCA905E31E}" presName="image_accent_3" presStyleCnt="0"/>
      <dgm:spPr/>
    </dgm:pt>
    <dgm:pt modelId="{9B39A229-AD0E-4656-A83B-D8CE69169A3B}" type="pres">
      <dgm:prSet presAssocID="{56CE98CD-E424-4CCE-AD28-85FCA905E31E}" presName="imageAccentRepeatNode" presStyleLbl="alignNode1" presStyleIdx="3" presStyleCnt="8"/>
      <dgm:spPr/>
    </dgm:pt>
    <dgm:pt modelId="{0E6907B5-A195-42C6-86B4-241B4F2AA20E}" type="pres">
      <dgm:prSet presAssocID="{56CE98CD-E424-4CCE-AD28-85FCA905E31E}" presName="parent_text_3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874B5-4905-4FEF-A23B-5D57FFEA3044}" type="pres">
      <dgm:prSet presAssocID="{56CE98CD-E424-4CCE-AD28-85FCA905E31E}" presName="accent_2" presStyleLbl="alignNode1" presStyleIdx="4" presStyleCnt="8"/>
      <dgm:spPr/>
    </dgm:pt>
    <dgm:pt modelId="{A2FE33F6-64BB-457D-A82D-6AC1874C70A2}" type="pres">
      <dgm:prSet presAssocID="{56CE98CD-E424-4CCE-AD28-85FCA905E31E}" presName="accent_3" presStyleLbl="alignNode1" presStyleIdx="5" presStyleCnt="8"/>
      <dgm:spPr/>
    </dgm:pt>
    <dgm:pt modelId="{30E14682-0563-46EE-9A15-FD09B56D1244}" type="pres">
      <dgm:prSet presAssocID="{E587B849-72E7-46CB-A571-7B951A016EE1}" presName="image_3" presStyleCnt="0"/>
      <dgm:spPr/>
    </dgm:pt>
    <dgm:pt modelId="{6A185BE1-7D4A-4859-A4A8-49273377B78F}" type="pres">
      <dgm:prSet presAssocID="{E587B849-72E7-46CB-A571-7B951A016EE1}" presName="imageRepeatNode" presStyleLbl="fgImgPlace1" presStyleIdx="2" presStyleCnt="4"/>
      <dgm:spPr/>
      <dgm:t>
        <a:bodyPr/>
        <a:lstStyle/>
        <a:p>
          <a:endParaRPr lang="en-US"/>
        </a:p>
      </dgm:t>
    </dgm:pt>
    <dgm:pt modelId="{FCDB90EE-33A6-4904-AEB8-E4862426927F}" type="pres">
      <dgm:prSet presAssocID="{2817C83D-CF7C-47B7-8FD4-D2A421C122D9}" presName="image_accent_4" presStyleCnt="0"/>
      <dgm:spPr/>
    </dgm:pt>
    <dgm:pt modelId="{11A1EF1C-7312-4672-A160-34A670077A89}" type="pres">
      <dgm:prSet presAssocID="{2817C83D-CF7C-47B7-8FD4-D2A421C122D9}" presName="imageAccentRepeatNode" presStyleLbl="alignNode1" presStyleIdx="6" presStyleCnt="8"/>
      <dgm:spPr/>
    </dgm:pt>
    <dgm:pt modelId="{1BCD5D97-2021-43D4-A493-53A933DADEF0}" type="pres">
      <dgm:prSet presAssocID="{2817C83D-CF7C-47B7-8FD4-D2A421C122D9}" presName="parent_text_4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A89B4-CB6A-47E9-A1ED-7674596D444C}" type="pres">
      <dgm:prSet presAssocID="{2817C83D-CF7C-47B7-8FD4-D2A421C122D9}" presName="accent_4" presStyleLbl="alignNode1" presStyleIdx="7" presStyleCnt="8"/>
      <dgm:spPr/>
    </dgm:pt>
    <dgm:pt modelId="{EE5BDEBA-F796-436F-84C1-46533DFD7BA0}" type="pres">
      <dgm:prSet presAssocID="{04557DD3-2609-4195-82FF-75E2AFB8FFCF}" presName="image_4" presStyleCnt="0"/>
      <dgm:spPr/>
    </dgm:pt>
    <dgm:pt modelId="{922C4BD1-A488-49B3-9AFA-C433A8190088}" type="pres">
      <dgm:prSet presAssocID="{04557DD3-2609-4195-82FF-75E2AFB8FFCF}" presName="imageRepeatNode" presStyleLbl="fgImgPlace1" presStyleIdx="3" presStyleCnt="4"/>
      <dgm:spPr/>
      <dgm:t>
        <a:bodyPr/>
        <a:lstStyle/>
        <a:p>
          <a:endParaRPr lang="en-US"/>
        </a:p>
      </dgm:t>
    </dgm:pt>
  </dgm:ptLst>
  <dgm:cxnLst>
    <dgm:cxn modelId="{DE3450E8-DFEA-476D-92BE-F97193C036A4}" type="presOf" srcId="{2817C83D-CF7C-47B7-8FD4-D2A421C122D9}" destId="{1BCD5D97-2021-43D4-A493-53A933DADEF0}" srcOrd="0" destOrd="0" presId="urn:microsoft.com/office/officeart/2008/layout/BubblePictureList"/>
    <dgm:cxn modelId="{CB25DD51-63A3-4080-B5B6-3580C0D6E5C8}" type="presOf" srcId="{D33D10B9-7A59-4320-BCC2-63BA8035DE80}" destId="{2DF21485-62FD-40C6-8AF0-A0E1C63C0EC5}" srcOrd="0" destOrd="0" presId="urn:microsoft.com/office/officeart/2008/layout/BubblePictureList"/>
    <dgm:cxn modelId="{3DACFE94-7780-444C-B60A-BFA4947BF3F1}" type="presOf" srcId="{04557DD3-2609-4195-82FF-75E2AFB8FFCF}" destId="{922C4BD1-A488-49B3-9AFA-C433A8190088}" srcOrd="0" destOrd="0" presId="urn:microsoft.com/office/officeart/2008/layout/BubblePictureList"/>
    <dgm:cxn modelId="{E534C8BC-6EA5-4987-A368-F2973E9BB663}" type="presOf" srcId="{56CE98CD-E424-4CCE-AD28-85FCA905E31E}" destId="{0E6907B5-A195-42C6-86B4-241B4F2AA20E}" srcOrd="0" destOrd="0" presId="urn:microsoft.com/office/officeart/2008/layout/BubblePictureList"/>
    <dgm:cxn modelId="{5BF414ED-F696-49FF-84BC-0CD3DD81F802}" type="presOf" srcId="{1D0EB15A-86D2-4525-AE42-FD835DF78317}" destId="{8553BE67-99FB-4CD7-B2B6-556E1820B174}" srcOrd="0" destOrd="0" presId="urn:microsoft.com/office/officeart/2008/layout/BubblePictureList"/>
    <dgm:cxn modelId="{EEE1E15E-61C0-4D33-BD98-C241566C51DE}" type="presOf" srcId="{7B4E1935-7932-4247-A120-3208C0F7A971}" destId="{ED80DA69-16CF-4CBA-9945-C90F4ABD3ADC}" srcOrd="0" destOrd="0" presId="urn:microsoft.com/office/officeart/2008/layout/BubblePictureList"/>
    <dgm:cxn modelId="{C66EE217-C04E-45F5-B313-35F1E54ED4EA}" srcId="{D33D10B9-7A59-4320-BCC2-63BA8035DE80}" destId="{2A6D35BD-5A67-469E-9478-643E72C44FB5}" srcOrd="0" destOrd="0" parTransId="{98E97ED8-3798-47A3-894D-FB5290AF36AF}" sibTransId="{1D0EB15A-86D2-4525-AE42-FD835DF78317}"/>
    <dgm:cxn modelId="{78D72CFB-2093-4699-A153-1334CE26FDBA}" srcId="{D33D10B9-7A59-4320-BCC2-63BA8035DE80}" destId="{7B4E1935-7932-4247-A120-3208C0F7A971}" srcOrd="1" destOrd="0" parTransId="{3DAA6BBC-0FE1-4DF5-B057-C5866CB5766E}" sibTransId="{D6A28EC2-418B-40EF-A689-EFB296C327C9}"/>
    <dgm:cxn modelId="{82CFBB88-0DA0-475E-BA39-9523CCC76A23}" type="presOf" srcId="{E587B849-72E7-46CB-A571-7B951A016EE1}" destId="{6A185BE1-7D4A-4859-A4A8-49273377B78F}" srcOrd="0" destOrd="0" presId="urn:microsoft.com/office/officeart/2008/layout/BubblePictureList"/>
    <dgm:cxn modelId="{B81E2AAD-00F2-46C9-AA15-036C640F29D4}" srcId="{D33D10B9-7A59-4320-BCC2-63BA8035DE80}" destId="{2817C83D-CF7C-47B7-8FD4-D2A421C122D9}" srcOrd="3" destOrd="0" parTransId="{70174FB5-F0A6-4C7E-9993-841276F5D940}" sibTransId="{04557DD3-2609-4195-82FF-75E2AFB8FFCF}"/>
    <dgm:cxn modelId="{F25C331C-BF82-4756-8A68-C1D893D033C1}" type="presOf" srcId="{D6A28EC2-418B-40EF-A689-EFB296C327C9}" destId="{9BA37A86-FAC6-4F99-8223-024E4BD964E4}" srcOrd="0" destOrd="0" presId="urn:microsoft.com/office/officeart/2008/layout/BubblePictureList"/>
    <dgm:cxn modelId="{6343AC2C-ED98-4610-8E19-0F6A2CAE16C2}" srcId="{D33D10B9-7A59-4320-BCC2-63BA8035DE80}" destId="{56CE98CD-E424-4CCE-AD28-85FCA905E31E}" srcOrd="2" destOrd="0" parTransId="{613FD89F-0692-4CE2-96EF-7ADC92B9F802}" sibTransId="{E587B849-72E7-46CB-A571-7B951A016EE1}"/>
    <dgm:cxn modelId="{70D3E677-0D32-411C-8C4E-BB956FF327EE}" type="presOf" srcId="{2A6D35BD-5A67-469E-9478-643E72C44FB5}" destId="{430C6AE1-B707-4258-BF3E-8D64BCBE32A7}" srcOrd="0" destOrd="0" presId="urn:microsoft.com/office/officeart/2008/layout/BubblePictureList"/>
    <dgm:cxn modelId="{350F809B-5E39-4DC1-B383-13E332B7BD52}" type="presParOf" srcId="{2DF21485-62FD-40C6-8AF0-A0E1C63C0EC5}" destId="{430C6AE1-B707-4258-BF3E-8D64BCBE32A7}" srcOrd="0" destOrd="0" presId="urn:microsoft.com/office/officeart/2008/layout/BubblePictureList"/>
    <dgm:cxn modelId="{760E39F9-FB09-4EF6-9172-C1050F52AC9E}" type="presParOf" srcId="{2DF21485-62FD-40C6-8AF0-A0E1C63C0EC5}" destId="{67325D25-66D0-48D5-836A-9D62DAB495C3}" srcOrd="1" destOrd="0" presId="urn:microsoft.com/office/officeart/2008/layout/BubblePictureList"/>
    <dgm:cxn modelId="{AF03247F-0512-4928-A08F-C4D5AC073420}" type="presParOf" srcId="{67325D25-66D0-48D5-836A-9D62DAB495C3}" destId="{E6ADA5A4-EADB-4F86-84E2-F6BD75B66241}" srcOrd="0" destOrd="0" presId="urn:microsoft.com/office/officeart/2008/layout/BubblePictureList"/>
    <dgm:cxn modelId="{D0C5FB31-7772-42F0-9522-DD88234B06E3}" type="presParOf" srcId="{2DF21485-62FD-40C6-8AF0-A0E1C63C0EC5}" destId="{AEAA39AD-6D3B-47DC-BF65-A9C0927C2AF6}" srcOrd="2" destOrd="0" presId="urn:microsoft.com/office/officeart/2008/layout/BubblePictureList"/>
    <dgm:cxn modelId="{F0F0F83E-B741-4A96-BAAF-9A7667CF2386}" type="presParOf" srcId="{2DF21485-62FD-40C6-8AF0-A0E1C63C0EC5}" destId="{D2FCA521-1A32-4D56-BABC-0DEDC6CCA572}" srcOrd="3" destOrd="0" presId="urn:microsoft.com/office/officeart/2008/layout/BubblePictureList"/>
    <dgm:cxn modelId="{60116FA5-6996-4889-AF7C-952CDC4F6AFD}" type="presParOf" srcId="{D2FCA521-1A32-4D56-BABC-0DEDC6CCA572}" destId="{8553BE67-99FB-4CD7-B2B6-556E1820B174}" srcOrd="0" destOrd="0" presId="urn:microsoft.com/office/officeart/2008/layout/BubblePictureList"/>
    <dgm:cxn modelId="{8C3A9A9E-B4E7-4277-87BF-F79DFDD3028B}" type="presParOf" srcId="{2DF21485-62FD-40C6-8AF0-A0E1C63C0EC5}" destId="{ED80DA69-16CF-4CBA-9945-C90F4ABD3ADC}" srcOrd="4" destOrd="0" presId="urn:microsoft.com/office/officeart/2008/layout/BubblePictureList"/>
    <dgm:cxn modelId="{B46F18C4-4E65-4F2B-A850-6D0315106BDB}" type="presParOf" srcId="{2DF21485-62FD-40C6-8AF0-A0E1C63C0EC5}" destId="{297BD9BF-194F-458F-B154-6A3F130D09A3}" srcOrd="5" destOrd="0" presId="urn:microsoft.com/office/officeart/2008/layout/BubblePictureList"/>
    <dgm:cxn modelId="{5CD2D119-D666-4C4C-80FE-6DF70B48AE2B}" type="presParOf" srcId="{297BD9BF-194F-458F-B154-6A3F130D09A3}" destId="{0FC1FB50-DB88-4DF0-B30F-4C2AA5F2CDFD}" srcOrd="0" destOrd="0" presId="urn:microsoft.com/office/officeart/2008/layout/BubblePictureList"/>
    <dgm:cxn modelId="{A17B4B07-ABE7-42A4-8051-2ADD7CC735F9}" type="presParOf" srcId="{2DF21485-62FD-40C6-8AF0-A0E1C63C0EC5}" destId="{0E9A0321-FF20-4BDF-812A-020B229B63BB}" srcOrd="6" destOrd="0" presId="urn:microsoft.com/office/officeart/2008/layout/BubblePictureList"/>
    <dgm:cxn modelId="{2843FB1A-483A-4029-94DC-B5E23F0EC5FD}" type="presParOf" srcId="{0E9A0321-FF20-4BDF-812A-020B229B63BB}" destId="{9BA37A86-FAC6-4F99-8223-024E4BD964E4}" srcOrd="0" destOrd="0" presId="urn:microsoft.com/office/officeart/2008/layout/BubblePictureList"/>
    <dgm:cxn modelId="{677191E1-2715-427B-8985-EBC6CAD50EA9}" type="presParOf" srcId="{2DF21485-62FD-40C6-8AF0-A0E1C63C0EC5}" destId="{FD841C2D-4139-4DF3-91E8-A559F2FD4C3C}" srcOrd="7" destOrd="0" presId="urn:microsoft.com/office/officeart/2008/layout/BubblePictureList"/>
    <dgm:cxn modelId="{00308062-3CAA-42B6-A957-01A7F4136BBA}" type="presParOf" srcId="{FD841C2D-4139-4DF3-91E8-A559F2FD4C3C}" destId="{9B39A229-AD0E-4656-A83B-D8CE69169A3B}" srcOrd="0" destOrd="0" presId="urn:microsoft.com/office/officeart/2008/layout/BubblePictureList"/>
    <dgm:cxn modelId="{A344EA8D-D9C2-4990-A826-B0BEE6787F06}" type="presParOf" srcId="{2DF21485-62FD-40C6-8AF0-A0E1C63C0EC5}" destId="{0E6907B5-A195-42C6-86B4-241B4F2AA20E}" srcOrd="8" destOrd="0" presId="urn:microsoft.com/office/officeart/2008/layout/BubblePictureList"/>
    <dgm:cxn modelId="{1815DBBF-EA72-4107-ADB7-E9C72A341226}" type="presParOf" srcId="{2DF21485-62FD-40C6-8AF0-A0E1C63C0EC5}" destId="{667874B5-4905-4FEF-A23B-5D57FFEA3044}" srcOrd="9" destOrd="0" presId="urn:microsoft.com/office/officeart/2008/layout/BubblePictureList"/>
    <dgm:cxn modelId="{50CD46A8-254E-4666-B496-B4AF504C9D74}" type="presParOf" srcId="{2DF21485-62FD-40C6-8AF0-A0E1C63C0EC5}" destId="{A2FE33F6-64BB-457D-A82D-6AC1874C70A2}" srcOrd="10" destOrd="0" presId="urn:microsoft.com/office/officeart/2008/layout/BubblePictureList"/>
    <dgm:cxn modelId="{59EDE6EB-E0A6-44A1-AAAE-94ED9389C39B}" type="presParOf" srcId="{2DF21485-62FD-40C6-8AF0-A0E1C63C0EC5}" destId="{30E14682-0563-46EE-9A15-FD09B56D1244}" srcOrd="11" destOrd="0" presId="urn:microsoft.com/office/officeart/2008/layout/BubblePictureList"/>
    <dgm:cxn modelId="{8102117E-E302-47F3-BF8C-B2E0164D7F28}" type="presParOf" srcId="{30E14682-0563-46EE-9A15-FD09B56D1244}" destId="{6A185BE1-7D4A-4859-A4A8-49273377B78F}" srcOrd="0" destOrd="0" presId="urn:microsoft.com/office/officeart/2008/layout/BubblePictureList"/>
    <dgm:cxn modelId="{3C1114A1-93FF-4D76-9775-41108DEE0EBD}" type="presParOf" srcId="{2DF21485-62FD-40C6-8AF0-A0E1C63C0EC5}" destId="{FCDB90EE-33A6-4904-AEB8-E4862426927F}" srcOrd="12" destOrd="0" presId="urn:microsoft.com/office/officeart/2008/layout/BubblePictureList"/>
    <dgm:cxn modelId="{F94C5C1E-137C-4832-9B2C-8FCAD7629AA3}" type="presParOf" srcId="{FCDB90EE-33A6-4904-AEB8-E4862426927F}" destId="{11A1EF1C-7312-4672-A160-34A670077A89}" srcOrd="0" destOrd="0" presId="urn:microsoft.com/office/officeart/2008/layout/BubblePictureList"/>
    <dgm:cxn modelId="{663C9927-829E-4F58-A0BC-BD567185FE30}" type="presParOf" srcId="{2DF21485-62FD-40C6-8AF0-A0E1C63C0EC5}" destId="{1BCD5D97-2021-43D4-A493-53A933DADEF0}" srcOrd="13" destOrd="0" presId="urn:microsoft.com/office/officeart/2008/layout/BubblePictureList"/>
    <dgm:cxn modelId="{65AA0925-097E-4B3A-B4A3-A0A204EDD2F3}" type="presParOf" srcId="{2DF21485-62FD-40C6-8AF0-A0E1C63C0EC5}" destId="{723A89B4-CB6A-47E9-A1ED-7674596D444C}" srcOrd="14" destOrd="0" presId="urn:microsoft.com/office/officeart/2008/layout/BubblePictureList"/>
    <dgm:cxn modelId="{CA83746C-C3EB-420D-BFB1-372EEB2AA95F}" type="presParOf" srcId="{2DF21485-62FD-40C6-8AF0-A0E1C63C0EC5}" destId="{EE5BDEBA-F796-436F-84C1-46533DFD7BA0}" srcOrd="15" destOrd="0" presId="urn:microsoft.com/office/officeart/2008/layout/BubblePictureList"/>
    <dgm:cxn modelId="{D85B434F-6509-4E18-A68E-41D908527246}" type="presParOf" srcId="{EE5BDEBA-F796-436F-84C1-46533DFD7BA0}" destId="{922C4BD1-A488-49B3-9AFA-C433A8190088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D4346-7079-44A9-A83A-4C30870F0738}">
      <dsp:nvSpPr>
        <dsp:cNvPr id="0" name=""/>
        <dsp:cNvSpPr/>
      </dsp:nvSpPr>
      <dsp:spPr>
        <a:xfrm>
          <a:off x="938346" y="153880"/>
          <a:ext cx="2756428" cy="95727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8A406-2CD7-4E3A-9C78-8435D226AEDD}">
      <dsp:nvSpPr>
        <dsp:cNvPr id="0" name=""/>
        <dsp:cNvSpPr/>
      </dsp:nvSpPr>
      <dsp:spPr>
        <a:xfrm>
          <a:off x="2270614" y="2482922"/>
          <a:ext cx="534191" cy="34188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768DB-0652-4026-842D-061E506C09B8}">
      <dsp:nvSpPr>
        <dsp:cNvPr id="0" name=""/>
        <dsp:cNvSpPr/>
      </dsp:nvSpPr>
      <dsp:spPr>
        <a:xfrm>
          <a:off x="588518" y="2565356"/>
          <a:ext cx="4486901" cy="641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8518" y="2565356"/>
        <a:ext cx="4486901" cy="641029"/>
      </dsp:txXfrm>
    </dsp:sp>
    <dsp:sp modelId="{255B8177-C702-406B-B638-E05F13A0F854}">
      <dsp:nvSpPr>
        <dsp:cNvPr id="0" name=""/>
        <dsp:cNvSpPr/>
      </dsp:nvSpPr>
      <dsp:spPr>
        <a:xfrm>
          <a:off x="1818425" y="1762472"/>
          <a:ext cx="1341999" cy="961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Вашите данни</a:t>
          </a:r>
          <a:endParaRPr lang="el-G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14956" y="1903287"/>
        <a:ext cx="948937" cy="679914"/>
      </dsp:txXfrm>
    </dsp:sp>
    <dsp:sp modelId="{693E2852-D54A-44A5-B8FA-4E1F7F4FD3C6}">
      <dsp:nvSpPr>
        <dsp:cNvPr id="0" name=""/>
        <dsp:cNvSpPr/>
      </dsp:nvSpPr>
      <dsp:spPr>
        <a:xfrm>
          <a:off x="2364510" y="644827"/>
          <a:ext cx="1506923" cy="9615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Вашите нужди</a:t>
          </a:r>
          <a:endParaRPr lang="el-G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85194" y="785642"/>
        <a:ext cx="1065555" cy="679914"/>
      </dsp:txXfrm>
    </dsp:sp>
    <dsp:sp modelId="{559B94F6-9946-40AD-91EC-8D8E5BB9F404}">
      <dsp:nvSpPr>
        <dsp:cNvPr id="0" name=""/>
        <dsp:cNvSpPr/>
      </dsp:nvSpPr>
      <dsp:spPr>
        <a:xfrm>
          <a:off x="879955" y="527596"/>
          <a:ext cx="2991472" cy="2393178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DA5A4-EADB-4F86-84E2-F6BD75B66241}">
      <dsp:nvSpPr>
        <dsp:cNvPr id="0" name=""/>
        <dsp:cNvSpPr/>
      </dsp:nvSpPr>
      <dsp:spPr>
        <a:xfrm>
          <a:off x="1186203" y="2722411"/>
          <a:ext cx="1199228" cy="1199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AA39AD-6D3B-47DC-BF65-A9C0927C2AF6}">
      <dsp:nvSpPr>
        <dsp:cNvPr id="0" name=""/>
        <dsp:cNvSpPr/>
      </dsp:nvSpPr>
      <dsp:spPr>
        <a:xfrm>
          <a:off x="1951125" y="1839245"/>
          <a:ext cx="356161" cy="355965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3BE67-99FB-4CD7-B2B6-556E1820B174}">
      <dsp:nvSpPr>
        <dsp:cNvPr id="0" name=""/>
        <dsp:cNvSpPr/>
      </dsp:nvSpPr>
      <dsp:spPr>
        <a:xfrm>
          <a:off x="1232289" y="2768594"/>
          <a:ext cx="1107557" cy="110718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C1FB50-DB88-4DF0-B30F-4C2AA5F2CDFD}">
      <dsp:nvSpPr>
        <dsp:cNvPr id="0" name=""/>
        <dsp:cNvSpPr/>
      </dsp:nvSpPr>
      <dsp:spPr>
        <a:xfrm>
          <a:off x="2472593" y="2949125"/>
          <a:ext cx="627666" cy="627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37A86-FAC6-4F99-8223-024E4BD964E4}">
      <dsp:nvSpPr>
        <dsp:cNvPr id="0" name=""/>
        <dsp:cNvSpPr/>
      </dsp:nvSpPr>
      <dsp:spPr>
        <a:xfrm>
          <a:off x="2606427" y="3082807"/>
          <a:ext cx="359998" cy="3600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39A229-AD0E-4656-A83B-D8CE69169A3B}">
      <dsp:nvSpPr>
        <dsp:cNvPr id="0" name=""/>
        <dsp:cNvSpPr/>
      </dsp:nvSpPr>
      <dsp:spPr>
        <a:xfrm>
          <a:off x="2227137" y="2063260"/>
          <a:ext cx="804494" cy="8045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7874B5-4905-4FEF-A23B-5D57FFEA3044}">
      <dsp:nvSpPr>
        <dsp:cNvPr id="0" name=""/>
        <dsp:cNvSpPr/>
      </dsp:nvSpPr>
      <dsp:spPr>
        <a:xfrm>
          <a:off x="2678476" y="1055041"/>
          <a:ext cx="263489" cy="263600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E33F6-64BB-457D-A82D-6AC1874C70A2}">
      <dsp:nvSpPr>
        <dsp:cNvPr id="0" name=""/>
        <dsp:cNvSpPr/>
      </dsp:nvSpPr>
      <dsp:spPr>
        <a:xfrm>
          <a:off x="3008088" y="923091"/>
          <a:ext cx="131744" cy="131950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185BE1-7D4A-4859-A4A8-49273377B78F}">
      <dsp:nvSpPr>
        <dsp:cNvPr id="0" name=""/>
        <dsp:cNvSpPr/>
      </dsp:nvSpPr>
      <dsp:spPr>
        <a:xfrm>
          <a:off x="2269717" y="2105844"/>
          <a:ext cx="719837" cy="71972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A1EF1C-7312-4672-A160-34A670077A89}">
      <dsp:nvSpPr>
        <dsp:cNvPr id="0" name=""/>
        <dsp:cNvSpPr/>
      </dsp:nvSpPr>
      <dsp:spPr>
        <a:xfrm>
          <a:off x="2317305" y="1347431"/>
          <a:ext cx="564047" cy="564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3A89B4-CB6A-47E9-A1ED-7674596D444C}">
      <dsp:nvSpPr>
        <dsp:cNvPr id="0" name=""/>
        <dsp:cNvSpPr/>
      </dsp:nvSpPr>
      <dsp:spPr>
        <a:xfrm>
          <a:off x="3139833" y="3559395"/>
          <a:ext cx="197867" cy="197625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2C4BD1-A488-49B3-9AFA-C433A8190088}">
      <dsp:nvSpPr>
        <dsp:cNvPr id="0" name=""/>
        <dsp:cNvSpPr/>
      </dsp:nvSpPr>
      <dsp:spPr>
        <a:xfrm>
          <a:off x="2350366" y="1380718"/>
          <a:ext cx="497925" cy="49781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zoom="92000"/>
          <a:lightRig rig="balanced" dir="t">
            <a:rot lat="0" lon="0" rev="12700000"/>
          </a:lightRig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0C6AE1-B707-4258-BF3E-8D64BCBE32A7}">
      <dsp:nvSpPr>
        <dsp:cNvPr id="0" name=""/>
        <dsp:cNvSpPr/>
      </dsp:nvSpPr>
      <dsp:spPr>
        <a:xfrm>
          <a:off x="2833665" y="3706239"/>
          <a:ext cx="1779806" cy="315205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zoom="92000"/>
          <a:lightRig rig="balanced" dir="t">
            <a:rot lat="0" lon="0" rev="127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Споделяне</a:t>
          </a:r>
          <a:endParaRPr lang="el-GR" sz="2000" b="1" kern="1200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33665" y="3706239"/>
        <a:ext cx="1779806" cy="315205"/>
      </dsp:txXfrm>
    </dsp:sp>
    <dsp:sp modelId="{ED80DA69-16CF-4CBA-9945-C90F4ABD3ADC}">
      <dsp:nvSpPr>
        <dsp:cNvPr id="0" name=""/>
        <dsp:cNvSpPr/>
      </dsp:nvSpPr>
      <dsp:spPr>
        <a:xfrm>
          <a:off x="605424" y="2237778"/>
          <a:ext cx="1779806" cy="55359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zoom="92000"/>
          <a:lightRig rig="balanced" dir="t">
            <a:rot lat="0" lon="0" rev="127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Качване</a:t>
          </a:r>
          <a:endParaRPr lang="el-GR" sz="2000" b="1" kern="1200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5424" y="2237778"/>
        <a:ext cx="1779806" cy="553590"/>
      </dsp:txXfrm>
    </dsp:sp>
    <dsp:sp modelId="{0E6907B5-A195-42C6-86B4-241B4F2AA20E}">
      <dsp:nvSpPr>
        <dsp:cNvPr id="0" name=""/>
        <dsp:cNvSpPr/>
      </dsp:nvSpPr>
      <dsp:spPr>
        <a:xfrm>
          <a:off x="3163878" y="2105844"/>
          <a:ext cx="1779806" cy="719728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zoom="92000"/>
          <a:lightRig rig="balanced" dir="t">
            <a:rot lat="0" lon="0" rev="127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Преглед</a:t>
          </a:r>
          <a:endParaRPr lang="el-GR" sz="2000" b="1" kern="1200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3878" y="2105844"/>
        <a:ext cx="1779806" cy="719728"/>
      </dsp:txXfrm>
    </dsp:sp>
    <dsp:sp modelId="{1BCD5D97-2021-43D4-A493-53A933DADEF0}">
      <dsp:nvSpPr>
        <dsp:cNvPr id="0" name=""/>
        <dsp:cNvSpPr/>
      </dsp:nvSpPr>
      <dsp:spPr>
        <a:xfrm>
          <a:off x="3008088" y="1380718"/>
          <a:ext cx="1779806" cy="49781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 zoom="92000"/>
          <a:lightRig rig="balanced" dir="t">
            <a:rot lat="0" lon="0" rev="127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Помощ от </a:t>
          </a:r>
          <a:r>
            <a:rPr lang="en-US" sz="20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ELRC</a:t>
          </a:r>
          <a:endParaRPr lang="el-GR" sz="2000" b="1" kern="1200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08088" y="1380718"/>
        <a:ext cx="1779806" cy="497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4284" cy="496569"/>
          </a:xfrm>
          <a:prstGeom prst="rect">
            <a:avLst/>
          </a:prstGeom>
        </p:spPr>
        <p:txBody>
          <a:bodyPr vert="horz" lIns="92086" tIns="46042" rIns="92086" bIns="460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4"/>
            <a:ext cx="2944284" cy="496569"/>
          </a:xfrm>
          <a:prstGeom prst="rect">
            <a:avLst/>
          </a:prstGeom>
        </p:spPr>
        <p:txBody>
          <a:bodyPr vert="horz" lIns="92086" tIns="46042" rIns="92086" bIns="46042" rtlCol="0"/>
          <a:lstStyle>
            <a:lvl1pPr algn="r">
              <a:defRPr sz="1200"/>
            </a:lvl1pPr>
          </a:lstStyle>
          <a:p>
            <a:fld id="{17EF4F37-0C4B-AF4A-B2DD-A9816AA7AB79}" type="datetime1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3108"/>
            <a:ext cx="2944284" cy="496569"/>
          </a:xfrm>
          <a:prstGeom prst="rect">
            <a:avLst/>
          </a:prstGeom>
        </p:spPr>
        <p:txBody>
          <a:bodyPr vert="horz" lIns="92086" tIns="46042" rIns="92086" bIns="460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8"/>
            <a:ext cx="2944284" cy="496569"/>
          </a:xfrm>
          <a:prstGeom prst="rect">
            <a:avLst/>
          </a:prstGeom>
        </p:spPr>
        <p:txBody>
          <a:bodyPr vert="horz" lIns="92086" tIns="46042" rIns="92086" bIns="46042" rtlCol="0" anchor="b"/>
          <a:lstStyle>
            <a:lvl1pPr algn="r">
              <a:defRPr sz="1200"/>
            </a:lvl1pPr>
          </a:lstStyle>
          <a:p>
            <a:fld id="{258C9278-F6E5-4A32-91E6-E19C96BAC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34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4284" cy="496569"/>
          </a:xfrm>
          <a:prstGeom prst="rect">
            <a:avLst/>
          </a:prstGeom>
        </p:spPr>
        <p:txBody>
          <a:bodyPr vert="horz" lIns="92086" tIns="46042" rIns="92086" bIns="460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4"/>
            <a:ext cx="2944284" cy="496569"/>
          </a:xfrm>
          <a:prstGeom prst="rect">
            <a:avLst/>
          </a:prstGeom>
        </p:spPr>
        <p:txBody>
          <a:bodyPr vert="horz" lIns="92086" tIns="46042" rIns="92086" bIns="46042" rtlCol="0"/>
          <a:lstStyle>
            <a:lvl1pPr algn="r">
              <a:defRPr sz="1200"/>
            </a:lvl1pPr>
          </a:lstStyle>
          <a:p>
            <a:fld id="{794FD678-D645-C841-A3E5-209EA68784FA}" type="datetime1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744538"/>
            <a:ext cx="5381625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6" tIns="46042" rIns="92086" bIns="46042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8"/>
            <a:ext cx="5435600" cy="4469130"/>
          </a:xfrm>
          <a:prstGeom prst="rect">
            <a:avLst/>
          </a:prstGeom>
        </p:spPr>
        <p:txBody>
          <a:bodyPr vert="horz" lIns="92086" tIns="46042" rIns="92086" bIns="4604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3108"/>
            <a:ext cx="2944284" cy="496569"/>
          </a:xfrm>
          <a:prstGeom prst="rect">
            <a:avLst/>
          </a:prstGeom>
        </p:spPr>
        <p:txBody>
          <a:bodyPr vert="horz" lIns="92086" tIns="46042" rIns="92086" bIns="460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4" cy="496569"/>
          </a:xfrm>
          <a:prstGeom prst="rect">
            <a:avLst/>
          </a:prstGeom>
        </p:spPr>
        <p:txBody>
          <a:bodyPr vert="horz" lIns="92086" tIns="46042" rIns="92086" bIns="46042" rtlCol="0" anchor="b"/>
          <a:lstStyle>
            <a:lvl1pPr algn="r">
              <a:defRPr sz="1200"/>
            </a:lvl1pPr>
          </a:lstStyle>
          <a:p>
            <a:fld id="{89C8623F-E40F-4E8C-B29D-E166728CB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55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6438" y="744538"/>
            <a:ext cx="5381625" cy="3725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0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20000"/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2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97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783" y="1638300"/>
            <a:ext cx="8956676" cy="4013199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416575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6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42" y="1511301"/>
            <a:ext cx="8942917" cy="4672217"/>
          </a:xfrm>
        </p:spPr>
        <p:txBody>
          <a:bodyPr lIns="0" rIns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4600" y="647698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6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4600" y="653891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1" y="6601508"/>
            <a:ext cx="7517331" cy="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Национален семинар за </a:t>
            </a:r>
            <a:r>
              <a:rPr lang="ru-RU" altLang="en-US" sz="1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споделяне</a:t>
            </a:r>
            <a:r>
              <a:rPr lang="ru-RU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на </a:t>
            </a:r>
            <a:r>
              <a:rPr lang="ru-RU" altLang="en-US" sz="1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езикови</a:t>
            </a:r>
            <a:r>
              <a:rPr lang="ru-RU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altLang="en-US" sz="1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ресурси</a:t>
            </a:r>
            <a:r>
              <a:rPr lang="ru-RU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ELRC, </a:t>
            </a:r>
            <a:r>
              <a:rPr lang="ru-RU" altLang="en-US" sz="1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България</a:t>
            </a:r>
            <a:r>
              <a:rPr lang="ru-RU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24 </a:t>
            </a:r>
            <a:r>
              <a:rPr lang="ru-RU" altLang="en-US" sz="1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октомври</a:t>
            </a:r>
            <a:r>
              <a:rPr lang="ru-RU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2018 г.</a:t>
            </a:r>
            <a:endParaRPr lang="ru-RU" altLang="en-US" sz="12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Line 28"/>
          <p:cNvSpPr>
            <a:spLocks noChangeShapeType="1"/>
          </p:cNvSpPr>
          <p:nvPr userDrawn="1"/>
        </p:nvSpPr>
        <p:spPr bwMode="auto">
          <a:xfrm flipH="1">
            <a:off x="-5159" y="6521266"/>
            <a:ext cx="9906001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4600" y="653891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8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143000"/>
            <a:ext cx="45402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143000"/>
            <a:ext cx="45402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A233-0A4A-45C1-ABCF-7B88463CF5CD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4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7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7077" y="129083"/>
            <a:ext cx="6246284" cy="8388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821" y="1266251"/>
            <a:ext cx="8902554" cy="48773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2821" y="1000735"/>
            <a:ext cx="8902553" cy="170143"/>
            <a:chOff x="457199" y="1434619"/>
            <a:chExt cx="8217741" cy="17014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Helvetica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Helvetica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Helvetica"/>
              </a:endParaRPr>
            </a:p>
          </p:txBody>
        </p:sp>
      </p:grpSp>
      <p:pic>
        <p:nvPicPr>
          <p:cNvPr id="19" name="Picture 3" descr="Macintosh HD:Users:fenevad:Dropbox:dfki:ELRC:elrc-logo-candidate-2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5" y="248208"/>
            <a:ext cx="1620628" cy="593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Line 28"/>
          <p:cNvSpPr>
            <a:spLocks noChangeShapeType="1"/>
          </p:cNvSpPr>
          <p:nvPr userDrawn="1"/>
        </p:nvSpPr>
        <p:spPr bwMode="auto">
          <a:xfrm flipH="1">
            <a:off x="0" y="6508029"/>
            <a:ext cx="9906001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89442" y="650802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4C7C424-272F-4E22-8CDF-B5B0041008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6" descr="europeanFlag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75" y="248208"/>
            <a:ext cx="835076" cy="556717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6514656"/>
            <a:ext cx="7517331" cy="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ru-RU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Национален семинар за </a:t>
            </a:r>
            <a:r>
              <a:rPr lang="ru-RU" altLang="en-US" sz="1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споделяне</a:t>
            </a:r>
            <a:r>
              <a:rPr lang="ru-RU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на </a:t>
            </a:r>
            <a:r>
              <a:rPr lang="ru-RU" altLang="en-US" sz="1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езикови</a:t>
            </a:r>
            <a:r>
              <a:rPr lang="ru-RU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altLang="en-US" sz="1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ресурси</a:t>
            </a:r>
            <a:r>
              <a:rPr lang="ru-RU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ELRC, </a:t>
            </a:r>
            <a:r>
              <a:rPr lang="ru-RU" altLang="en-US" sz="1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България</a:t>
            </a:r>
            <a:r>
              <a:rPr lang="ru-RU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, 24 </a:t>
            </a:r>
            <a:r>
              <a:rPr lang="ru-RU" altLang="en-US" sz="1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октомври</a:t>
            </a:r>
            <a:r>
              <a:rPr lang="ru-RU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2018 г.</a:t>
            </a:r>
            <a:endParaRPr lang="ru-RU" altLang="en-US" sz="12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70" r:id="rId3"/>
    <p:sldLayoutId id="2147483653" r:id="rId4"/>
    <p:sldLayoutId id="2147483673" r:id="rId5"/>
    <p:sldLayoutId id="2147483675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400" b="1" kern="1200">
          <a:solidFill>
            <a:srgbClr val="17375E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2263" y="1049311"/>
            <a:ext cx="8830101" cy="4614510"/>
          </a:xfrm>
        </p:spPr>
        <p:txBody>
          <a:bodyPr/>
          <a:lstStyle/>
          <a:p>
            <a:r>
              <a:rPr lang="bg-BG" sz="3200" dirty="0">
                <a:solidFill>
                  <a:srgbClr val="0A49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 национален семинар за споделяне на езикови ресурси</a:t>
            </a:r>
            <a:br>
              <a:rPr lang="bg-BG" sz="3200" dirty="0">
                <a:solidFill>
                  <a:srgbClr val="0A49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0A49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0A49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A49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Заключения</a:t>
            </a:r>
            <a:r>
              <a:rPr lang="en-US" sz="3200" dirty="0">
                <a:solidFill>
                  <a:srgbClr val="0A49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rgbClr val="0A49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0A49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rgbClr val="0A49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3200" dirty="0">
                <a:solidFill>
                  <a:srgbClr val="0A49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ХРИСТИНА ДОБРЕВА</a:t>
            </a:r>
            <a:r>
              <a:rPr lang="bg-BG" sz="3200" dirty="0">
                <a:solidFill>
                  <a:srgbClr val="1A0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3200" dirty="0">
                <a:solidFill>
                  <a:srgbClr val="1A06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000" dirty="0">
                <a:solidFill>
                  <a:srgbClr val="33C6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НА ТРАНСПОРТА, ИНФОРМАЦИОННИТЕ ТЕХНОЛОГИИ И СЪОБЩЕНИЯТА</a:t>
            </a:r>
            <a:r>
              <a:rPr lang="en-US" sz="2000" dirty="0">
                <a:solidFill>
                  <a:srgbClr val="33C6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solidFill>
                  <a:srgbClr val="33C6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000" dirty="0">
                <a:solidFill>
                  <a:srgbClr val="33C6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НАЦИОНАЛНО КОНТАКТНО ЛИЦЕ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3"/>
          <a:srcRect b="42824"/>
          <a:stretch/>
        </p:blipFill>
        <p:spPr>
          <a:xfrm>
            <a:off x="0" y="5347730"/>
            <a:ext cx="9906000" cy="150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09862" y="1511301"/>
            <a:ext cx="9696138" cy="4672217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Механизъм за свързване на Европа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платформата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eTranslation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проект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„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Координиране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езиковите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ресурси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 Европа“ (ELRC)</a:t>
            </a:r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Дейности в България за добро управление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отворени данни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многоезичие и езикови технологии;</a:t>
            </a:r>
          </a:p>
          <a:p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Преглед </a:t>
            </a:r>
            <a:r>
              <a:rPr lang="bg-BG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правната рамка за споделяне на данни в публичния сектор, Директивата за повторна употреба на </a:t>
            </a:r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информация;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Необходими видове данни и как могат да бъдат споделяни с платформата на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ELRC</a:t>
            </a:r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endParaRPr lang="bg-BG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ELRC </a:t>
            </a:r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може да помогне.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какво говорихме днес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l-GR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90195" y="1326016"/>
            <a:ext cx="5310998" cy="4819369"/>
          </a:xfrm>
        </p:spPr>
        <p:txBody>
          <a:bodyPr>
            <a:noAutofit/>
          </a:bodyPr>
          <a:lstStyle/>
          <a:p>
            <a:pPr marL="0" indent="0">
              <a:buSzPct val="120000"/>
              <a:buNone/>
            </a:pPr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Платформа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eTranslation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bg-B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улесняване на многоезичието за обществени онлайн </a:t>
            </a:r>
            <a:r>
              <a:rPr lang="bg-B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услуги</a:t>
            </a:r>
          </a:p>
          <a:p>
            <a:pPr>
              <a:buSzPct val="120000"/>
            </a:pPr>
            <a:r>
              <a:rPr lang="bg-BG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 публичните администрации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bg-B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Специализиран п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отребителски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интерфейс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SzPct val="120000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 доставчиците на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системи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автоматизирани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способности за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превод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за цифрови услуги чрез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интегриране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приложения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ПОСЛАНИЯ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|1</a:t>
            </a:r>
            <a:endParaRPr lang="el-GR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4878865" y="1335516"/>
            <a:ext cx="5075420" cy="4809869"/>
            <a:chOff x="4878865" y="1335516"/>
            <a:chExt cx="5075420" cy="4809869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5" t="1516" r="4057" b="10811"/>
            <a:stretch/>
          </p:blipFill>
          <p:spPr>
            <a:xfrm>
              <a:off x="6372825" y="4256292"/>
              <a:ext cx="1990930" cy="1889093"/>
            </a:xfrm>
            <a:prstGeom prst="rect">
              <a:avLst/>
            </a:prstGeom>
          </p:spPr>
        </p:pic>
        <p:graphicFrame>
          <p:nvGraphicFramePr>
            <p:cNvPr id="8" name="Διάγραμμα 7"/>
            <p:cNvGraphicFramePr/>
            <p:nvPr>
              <p:extLst>
                <p:ext uri="{D42A27DB-BD31-4B8C-83A1-F6EECF244321}">
                  <p14:modId xmlns:p14="http://schemas.microsoft.com/office/powerpoint/2010/main" val="3732214285"/>
                </p:ext>
              </p:extLst>
            </p:nvPr>
          </p:nvGraphicFramePr>
          <p:xfrm>
            <a:off x="4878865" y="1335516"/>
            <a:ext cx="5075420" cy="3418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722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872844" y="1360470"/>
            <a:ext cx="5855131" cy="5064787"/>
          </a:xfrm>
        </p:spPr>
        <p:txBody>
          <a:bodyPr>
            <a:noAutofit/>
          </a:bodyPr>
          <a:lstStyle/>
          <a:p>
            <a:pPr algn="just">
              <a:buSzPct val="120000"/>
            </a:pPr>
            <a:r>
              <a:rPr lang="bg-BG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Повечето от текстовете, генерирани от публичния сектор биха могли да се разглеждат като отворени данни;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SzPct val="120000"/>
            </a:pPr>
            <a:r>
              <a:rPr lang="bg-BG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Споделяйте своите данни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многоезикови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бази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данни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терминология или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дори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големи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едноезикови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бази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данни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платформата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eTranslation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чрез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ELRC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bg-BG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SzPct val="120000"/>
            </a:pPr>
            <a:r>
              <a:rPr lang="bg-BG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Поискайте помощ от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ELRC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algn="just">
              <a:buSzPct val="120000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ELRC </a:t>
            </a:r>
            <a:r>
              <a:rPr lang="bg-B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Техническа и правна помощ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algn="just">
              <a:buSzPct val="120000"/>
            </a:pP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Оказване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помощ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експерти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ELRC при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подготовката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обработката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анонимизирането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Вашите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данни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SzPct val="120000"/>
            </a:pPr>
            <a:endParaRPr lang="en-US" sz="2400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ПОСЛАНИЯ</a:t>
            </a:r>
            <a:r>
              <a:rPr lang="en-US" sz="360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bg-BG" sz="360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347209822"/>
              </p:ext>
            </p:extLst>
          </p:nvPr>
        </p:nvGraphicFramePr>
        <p:xfrm>
          <a:off x="-567577" y="1274053"/>
          <a:ext cx="5009307" cy="484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Εικόνα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41"/>
          <a:stretch/>
        </p:blipFill>
        <p:spPr>
          <a:xfrm>
            <a:off x="1037230" y="4158498"/>
            <a:ext cx="450376" cy="598429"/>
          </a:xfrm>
          <a:prstGeom prst="rect">
            <a:avLst/>
          </a:prstGeom>
        </p:spPr>
      </p:pic>
      <p:pic>
        <p:nvPicPr>
          <p:cNvPr id="24" name="Εικόνα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17" y="4288835"/>
            <a:ext cx="371653" cy="371653"/>
          </a:xfrm>
          <a:prstGeom prst="rect">
            <a:avLst/>
          </a:prstGeom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61" y="3511833"/>
            <a:ext cx="457200" cy="457200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53" y="2816572"/>
            <a:ext cx="303423" cy="3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ЗАЩО ТРЯБВА ДА СЕ ВКЛЮЧИТЕ?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/>
          <a:srcRect l="16681" t="25678" r="18852" b="30389"/>
          <a:stretch/>
        </p:blipFill>
        <p:spPr>
          <a:xfrm>
            <a:off x="2105970" y="1293426"/>
            <a:ext cx="5694060" cy="218264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4"/>
          <a:srcRect l="18203" t="17342" r="18562" b="30661"/>
          <a:stretch/>
        </p:blipFill>
        <p:spPr>
          <a:xfrm>
            <a:off x="2502578" y="3848178"/>
            <a:ext cx="4913997" cy="22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169233" y="3722441"/>
            <a:ext cx="7450111" cy="1734683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"/>
            </a:pPr>
            <a:r>
              <a:rPr lang="bg-BG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Анкетна карта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"/>
            </a:pPr>
            <a:r>
              <a:rPr lang="bg-BG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за обратна връзка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"/>
            </a:pPr>
            <a:r>
              <a:rPr lang="bg-BG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Сертификат за присъствие</a:t>
            </a:r>
            <a:endParaRPr lang="el-GR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2288" y="1321784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Вашето мнение и опит са важни за проект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ru-RU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Координиране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езиковите</a:t>
            </a: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ресурси</a:t>
            </a: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 Европа“ (ELRC)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0" lvl="2" indent="0">
              <a:buSzPct val="120000"/>
              <a:buNone/>
            </a:pPr>
            <a:endParaRPr lang="en-US" sz="3200" dirty="0"/>
          </a:p>
          <a:p>
            <a:pPr lvl="1">
              <a:buSzPct val="120000"/>
            </a:pPr>
            <a:endParaRPr lang="en-US" sz="4000" dirty="0"/>
          </a:p>
          <a:p>
            <a:pPr marL="0" indent="0" algn="ctr">
              <a:buSzPct val="120000"/>
              <a:buNone/>
            </a:pPr>
            <a:r>
              <a:rPr lang="bg-BG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/>
          <a:srcRect b="42824"/>
          <a:stretch/>
        </p:blipFill>
        <p:spPr>
          <a:xfrm>
            <a:off x="0" y="5347730"/>
            <a:ext cx="9906000" cy="150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27670"/>
      </p:ext>
    </p:extLst>
  </p:cSld>
  <p:clrMapOvr>
    <a:masterClrMapping/>
  </p:clrMapOvr>
</p:sld>
</file>

<file path=ppt/theme/theme1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BC52533C5D54EBF30545146F82096" ma:contentTypeVersion="4" ma:contentTypeDescription="Create a new document." ma:contentTypeScope="" ma:versionID="4526232a875621fc6607834369d2688d">
  <xsd:schema xmlns:xsd="http://www.w3.org/2001/XMLSchema" xmlns:xs="http://www.w3.org/2001/XMLSchema" xmlns:p="http://schemas.microsoft.com/office/2006/metadata/properties" xmlns:ns2="cca9231e-55e9-4272-858f-a6b14966a080" targetNamespace="http://schemas.microsoft.com/office/2006/metadata/properties" ma:root="true" ma:fieldsID="06e957dd7f00c022e0699642db96f092" ns2:_="">
    <xsd:import namespace="cca9231e-55e9-4272-858f-a6b14966a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9231e-55e9-4272-858f-a6b14966a0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B5172C-9741-45D9-977D-2BDB557B7A9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cca9231e-55e9-4272-858f-a6b14966a080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356ECA-945F-4378-8E1C-FC94C5EE76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4D4CC-075B-48AD-B423-11EE7E1CF2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9231e-55e9-4272-858f-a6b14966a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14774</TotalTime>
  <Words>257</Words>
  <Application>Microsoft Office PowerPoint</Application>
  <PresentationFormat>A4 Paper (210x297 mm)</PresentationFormat>
  <Paragraphs>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Wingdings</vt:lpstr>
      <vt:lpstr>Body</vt:lpstr>
      <vt:lpstr>Втори национален семинар за споделяне на езикови ресурси  Заключения  ХРИСТИНА ДОБРЕВА МИНИСТЕРСТВО НА ТРАНСПОРТА, ИНФОРМАЦИОННИТЕ ТЕХНОЛОГИИ И СЪОБЩЕНИЯТА НАЦИОНАЛНО КОНТАКТНО ЛИЦЕ </vt:lpstr>
      <vt:lpstr>За какво говорихме днес?</vt:lpstr>
      <vt:lpstr>ПОСЛАНИЯ|1</vt:lpstr>
      <vt:lpstr>ПОСЛАНИЯ|2</vt:lpstr>
      <vt:lpstr>ЗАЩО ТРЯБВА ДА СЕ ВКЛЮЧИТЕ?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 Lommel</dc:creator>
  <cp:lastModifiedBy>Kalina Ivanova</cp:lastModifiedBy>
  <cp:revision>668</cp:revision>
  <cp:lastPrinted>2018-10-22T15:00:55Z</cp:lastPrinted>
  <dcterms:created xsi:type="dcterms:W3CDTF">2015-01-09T09:23:11Z</dcterms:created>
  <dcterms:modified xsi:type="dcterms:W3CDTF">2018-10-26T08:08:47Z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0x010100519BC52533C5D54EBF30545146F82096</vt:lpwstr>
  </property>
</Properties>
</file>