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helpline@online.b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dirty="0" smtClean="0"/>
              <a:t>Българска линия за онлайн безопасност</a:t>
            </a:r>
            <a:endParaRPr lang="bg-B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bg-BG" dirty="0" smtClean="0"/>
              <a:t>Тел. </a:t>
            </a:r>
            <a:r>
              <a:rPr lang="bg-BG" b="1" dirty="0" smtClean="0"/>
              <a:t>124 123</a:t>
            </a:r>
          </a:p>
          <a:p>
            <a:r>
              <a:rPr lang="bg-BG" dirty="0" err="1" smtClean="0"/>
              <a:t>Сакйп</a:t>
            </a:r>
            <a:r>
              <a:rPr lang="bg-BG" dirty="0" smtClean="0"/>
              <a:t>: </a:t>
            </a:r>
            <a:r>
              <a:rPr lang="en-US" b="1" dirty="0" err="1" smtClean="0"/>
              <a:t>blobbg</a:t>
            </a:r>
            <a:endParaRPr lang="en-US" b="1" dirty="0" smtClean="0"/>
          </a:p>
          <a:p>
            <a:r>
              <a:rPr lang="bg-BG" dirty="0" smtClean="0"/>
              <a:t>Имейл: </a:t>
            </a:r>
            <a:r>
              <a:rPr lang="en-US" b="1" dirty="0" smtClean="0">
                <a:hlinkClick r:id="rId2"/>
              </a:rPr>
              <a:t>helpline@online.bg</a:t>
            </a:r>
            <a:endParaRPr lang="en-US" b="1" dirty="0" smtClean="0"/>
          </a:p>
          <a:p>
            <a:endParaRPr lang="en-US" dirty="0" smtClean="0"/>
          </a:p>
          <a:p>
            <a:pPr>
              <a:buNone/>
            </a:pPr>
            <a:r>
              <a:rPr lang="bg-BG" sz="2400" i="1" dirty="0" smtClean="0"/>
              <a:t>     </a:t>
            </a:r>
            <a:r>
              <a:rPr lang="bg-BG" sz="2400" i="1" dirty="0" smtClean="0">
                <a:solidFill>
                  <a:schemeClr val="bg1">
                    <a:lumMod val="50000"/>
                  </a:schemeClr>
                </a:solidFill>
              </a:rPr>
              <a:t>Линията отговаря на запитвания всеки работен ден от 10 до 16 ч.</a:t>
            </a:r>
            <a:endParaRPr lang="bg-BG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1" descr="C:\Users\антоанета\Desktop\539754_416656218373660_173579800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600200"/>
            <a:ext cx="29718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Българска линия за онлайн безопасност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Българска линия за онлайн безопасност</dc:title>
  <dc:creator>антоанета</dc:creator>
  <cp:lastModifiedBy>Biliana Zolkova</cp:lastModifiedBy>
  <cp:revision>6</cp:revision>
  <dcterms:created xsi:type="dcterms:W3CDTF">2006-08-16T00:00:00Z</dcterms:created>
  <dcterms:modified xsi:type="dcterms:W3CDTF">2015-05-18T12:38:20Z</dcterms:modified>
</cp:coreProperties>
</file>