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58" r:id="rId6"/>
    <p:sldId id="259" r:id="rId7"/>
    <p:sldId id="262" r:id="rId8"/>
    <p:sldId id="264" r:id="rId9"/>
    <p:sldId id="260" r:id="rId10"/>
    <p:sldId id="263" r:id="rId11"/>
    <p:sldId id="271" r:id="rId12"/>
    <p:sldId id="266" r:id="rId13"/>
    <p:sldId id="273" r:id="rId14"/>
    <p:sldId id="272" r:id="rId15"/>
    <p:sldId id="268" r:id="rId16"/>
    <p:sldId id="267" r:id="rId17"/>
    <p:sldId id="27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18.5.2015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2160240"/>
          </a:xfrm>
        </p:spPr>
        <p:txBody>
          <a:bodyPr/>
          <a:lstStyle/>
          <a:p>
            <a:r>
              <a:rPr lang="bg-BG" dirty="0" smtClean="0"/>
              <a:t>Интернет като ресурс за знания и полезна информация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изисква бизнеса?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8" y="1600200"/>
            <a:ext cx="5525704" cy="4525963"/>
          </a:xfrm>
        </p:spPr>
      </p:pic>
    </p:spTree>
    <p:extLst>
      <p:ext uri="{BB962C8B-B14F-4D97-AF65-F5344CB8AC3E}">
        <p14:creationId xmlns:p14="http://schemas.microsoft.com/office/powerpoint/2010/main" val="35586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Реалност 1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7" y="1484784"/>
            <a:ext cx="8509030" cy="4680520"/>
          </a:xfrm>
        </p:spPr>
      </p:pic>
    </p:spTree>
    <p:extLst>
      <p:ext uri="{BB962C8B-B14F-4D97-AF65-F5344CB8AC3E}">
        <p14:creationId xmlns:p14="http://schemas.microsoft.com/office/powerpoint/2010/main" val="5586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Реалност 2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2491390"/>
            <a:ext cx="5811061" cy="2743583"/>
          </a:xfrm>
        </p:spPr>
      </p:pic>
    </p:spTree>
    <p:extLst>
      <p:ext uri="{BB962C8B-B14F-4D97-AF65-F5344CB8AC3E}">
        <p14:creationId xmlns:p14="http://schemas.microsoft.com/office/powerpoint/2010/main" val="1555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Реалност 3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0775"/>
            <a:ext cx="8229600" cy="1904813"/>
          </a:xfrm>
        </p:spPr>
      </p:pic>
    </p:spTree>
    <p:extLst>
      <p:ext uri="{BB962C8B-B14F-4D97-AF65-F5344CB8AC3E}">
        <p14:creationId xmlns:p14="http://schemas.microsoft.com/office/powerpoint/2010/main" val="2610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Реалност 4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64" y="1872178"/>
            <a:ext cx="5887272" cy="3982006"/>
          </a:xfrm>
        </p:spPr>
      </p:pic>
    </p:spTree>
    <p:extLst>
      <p:ext uri="{BB962C8B-B14F-4D97-AF65-F5344CB8AC3E}">
        <p14:creationId xmlns:p14="http://schemas.microsoft.com/office/powerpoint/2010/main" val="978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Отговорностите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Родители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Учители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Общество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Държава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35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Предложения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bg-BG" dirty="0" smtClean="0"/>
              <a:t>бизнесът да обучава учители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IT </a:t>
            </a:r>
            <a:r>
              <a:rPr lang="bg-BG" dirty="0" smtClean="0"/>
              <a:t>студенти доброволци в училищата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Национална информационна кампания към родителите за възможностите и значението на дигиталните умения на техните деца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4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 завършим оптимистично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9" y="1619730"/>
            <a:ext cx="6744642" cy="4486902"/>
          </a:xfrm>
        </p:spPr>
      </p:pic>
    </p:spTree>
    <p:extLst>
      <p:ext uri="{BB962C8B-B14F-4D97-AF65-F5344CB8AC3E}">
        <p14:creationId xmlns:p14="http://schemas.microsoft.com/office/powerpoint/2010/main" val="14335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„Интернет може да допринесе както за образованието, така и за безпросветността на младите“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6" y="2100810"/>
            <a:ext cx="6182588" cy="3524742"/>
          </a:xfrm>
        </p:spPr>
      </p:pic>
    </p:spTree>
    <p:extLst>
      <p:ext uri="{BB962C8B-B14F-4D97-AF65-F5344CB8AC3E}">
        <p14:creationId xmlns:p14="http://schemas.microsoft.com/office/powerpoint/2010/main" val="7589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Тежкото наследство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578"/>
            <a:ext cx="8229600" cy="3933207"/>
          </a:xfrm>
        </p:spPr>
      </p:pic>
    </p:spTree>
    <p:extLst>
      <p:ext uri="{BB962C8B-B14F-4D97-AF65-F5344CB8AC3E}">
        <p14:creationId xmlns:p14="http://schemas.microsoft.com/office/powerpoint/2010/main" val="27836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32" y="1600200"/>
            <a:ext cx="5983735" cy="4525963"/>
          </a:xfrm>
        </p:spPr>
      </p:pic>
    </p:spTree>
    <p:extLst>
      <p:ext uri="{BB962C8B-B14F-4D97-AF65-F5344CB8AC3E}">
        <p14:creationId xmlns:p14="http://schemas.microsoft.com/office/powerpoint/2010/main" val="5523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Потреблението днес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8" y="1600200"/>
            <a:ext cx="4690543" cy="4525963"/>
          </a:xfrm>
        </p:spPr>
      </p:pic>
    </p:spTree>
    <p:extLst>
      <p:ext uri="{BB962C8B-B14F-4D97-AF65-F5344CB8AC3E}">
        <p14:creationId xmlns:p14="http://schemas.microsoft.com/office/powerpoint/2010/main" val="3276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0" y="413916"/>
            <a:ext cx="4334480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8" y="633022"/>
            <a:ext cx="7078063" cy="55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Колко уверени сме в уменията си?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6" y="2410416"/>
            <a:ext cx="6754168" cy="2905531"/>
          </a:xfrm>
        </p:spPr>
      </p:pic>
    </p:spTree>
    <p:extLst>
      <p:ext uri="{BB962C8B-B14F-4D97-AF65-F5344CB8AC3E}">
        <p14:creationId xmlns:p14="http://schemas.microsoft.com/office/powerpoint/2010/main" val="1243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591"/>
            <a:ext cx="6840760" cy="7010983"/>
          </a:xfrm>
        </p:spPr>
      </p:pic>
    </p:spTree>
    <p:extLst>
      <p:ext uri="{BB962C8B-B14F-4D97-AF65-F5344CB8AC3E}">
        <p14:creationId xmlns:p14="http://schemas.microsoft.com/office/powerpoint/2010/main" val="651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</Words>
  <Application>Microsoft Office PowerPoint</Application>
  <PresentationFormat>Презентация на цял екран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Интернет като ресурс за знания и полезна информация</vt:lpstr>
      <vt:lpstr>„Интернет може да допринесе както за образованието, така и за безпросветността на младите“</vt:lpstr>
      <vt:lpstr>Тежкото наследство</vt:lpstr>
      <vt:lpstr>Презентация на PowerPoint</vt:lpstr>
      <vt:lpstr>Потреблението днес</vt:lpstr>
      <vt:lpstr>Презентация на PowerPoint</vt:lpstr>
      <vt:lpstr>Презентация на PowerPoint</vt:lpstr>
      <vt:lpstr>Колко уверени сме в уменията си?</vt:lpstr>
      <vt:lpstr>Презентация на PowerPoint</vt:lpstr>
      <vt:lpstr>Какво изисква бизнеса?</vt:lpstr>
      <vt:lpstr>Реалност 1</vt:lpstr>
      <vt:lpstr>Реалност 2</vt:lpstr>
      <vt:lpstr>Реалност 3</vt:lpstr>
      <vt:lpstr>Реалност 4</vt:lpstr>
      <vt:lpstr>Отговорностите</vt:lpstr>
      <vt:lpstr>Предложения</vt:lpstr>
      <vt:lpstr>Да завършим оптимистично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</dc:title>
  <dc:creator>Computercho</dc:creator>
  <cp:lastModifiedBy>Computercho</cp:lastModifiedBy>
  <cp:revision>8</cp:revision>
  <dcterms:created xsi:type="dcterms:W3CDTF">2015-05-14T08:26:08Z</dcterms:created>
  <dcterms:modified xsi:type="dcterms:W3CDTF">2015-05-18T05:04:30Z</dcterms:modified>
</cp:coreProperties>
</file>