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  <p:sldMasterId id="2147483687" r:id="rId3"/>
  </p:sldMasterIdLst>
  <p:notesMasterIdLst>
    <p:notesMasterId r:id="rId26"/>
  </p:notesMasterIdLst>
  <p:sldIdLst>
    <p:sldId id="257" r:id="rId4"/>
    <p:sldId id="258" r:id="rId5"/>
    <p:sldId id="312" r:id="rId6"/>
    <p:sldId id="318" r:id="rId7"/>
    <p:sldId id="259" r:id="rId8"/>
    <p:sldId id="293" r:id="rId9"/>
    <p:sldId id="313" r:id="rId10"/>
    <p:sldId id="316" r:id="rId11"/>
    <p:sldId id="317" r:id="rId12"/>
    <p:sldId id="301" r:id="rId13"/>
    <p:sldId id="300" r:id="rId14"/>
    <p:sldId id="304" r:id="rId15"/>
    <p:sldId id="314" r:id="rId16"/>
    <p:sldId id="303" r:id="rId17"/>
    <p:sldId id="306" r:id="rId18"/>
    <p:sldId id="308" r:id="rId19"/>
    <p:sldId id="315" r:id="rId20"/>
    <p:sldId id="305" r:id="rId21"/>
    <p:sldId id="320" r:id="rId22"/>
    <p:sldId id="311" r:id="rId23"/>
    <p:sldId id="269" r:id="rId24"/>
    <p:sldId id="319" r:id="rId25"/>
  </p:sldIdLst>
  <p:sldSz cx="12192000" cy="6858000"/>
  <p:notesSz cx="7772400" cy="100584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8" d="100"/>
          <a:sy n="88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.gerunov\Desktop\&#1044;&#1072;&#1085;&#1085;&#1080;&#1050;&#1072;&#1085;&#1103;&#1090;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.gerunov\Desktop\&#1044;&#1072;&#1085;&#1085;&#1080;&#1050;&#1072;&#1085;&#1103;&#1090;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.gerunov\Desktop\&#1044;&#1072;&#1085;&#1085;&#1080;&#1050;&#1072;&#1085;&#1103;&#1090;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751516244717145E-2"/>
          <c:y val="4.6162950046470218E-2"/>
          <c:w val="0.8943498912881146"/>
          <c:h val="0.75372486775896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Sheet2!$E$3</c:f>
              <c:strCache>
                <c:ptCount val="1"/>
                <c:pt idx="0">
                  <c:v>Общо набори от данни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Sheet2!$C$4:$C$17</c:f>
              <c:strCache>
                <c:ptCount val="14"/>
                <c:pt idx="0">
                  <c:v>Март 2015 г. </c:v>
                </c:pt>
                <c:pt idx="1">
                  <c:v>Април 2015 г. </c:v>
                </c:pt>
                <c:pt idx="2">
                  <c:v>Май 2015 г. </c:v>
                </c:pt>
                <c:pt idx="3">
                  <c:v>Юни 2015 г. </c:v>
                </c:pt>
                <c:pt idx="4">
                  <c:v>Юли 2015 г. </c:v>
                </c:pt>
                <c:pt idx="5">
                  <c:v>Август 2015 г. </c:v>
                </c:pt>
                <c:pt idx="6">
                  <c:v>Септември 2015 г. </c:v>
                </c:pt>
                <c:pt idx="7">
                  <c:v>Октомври 2015 г. </c:v>
                </c:pt>
                <c:pt idx="8">
                  <c:v>Ноември 2015 г. </c:v>
                </c:pt>
                <c:pt idx="9">
                  <c:v>Декември  2015 г. </c:v>
                </c:pt>
                <c:pt idx="10">
                  <c:v>Януари 2016 г. </c:v>
                </c:pt>
                <c:pt idx="11">
                  <c:v>Февруари 2016 г. </c:v>
                </c:pt>
                <c:pt idx="12">
                  <c:v>Март 2016 г. </c:v>
                </c:pt>
                <c:pt idx="13">
                  <c:v>Април 2016 г. </c:v>
                </c:pt>
              </c:strCache>
            </c:strRef>
          </c:cat>
          <c:val>
            <c:numRef>
              <c:f>Sheet2!$E$4:$E$17</c:f>
              <c:numCache>
                <c:formatCode>General</c:formatCode>
                <c:ptCount val="14"/>
                <c:pt idx="0">
                  <c:v>8</c:v>
                </c:pt>
                <c:pt idx="1">
                  <c:v>31</c:v>
                </c:pt>
                <c:pt idx="2">
                  <c:v>40</c:v>
                </c:pt>
                <c:pt idx="3">
                  <c:v>47</c:v>
                </c:pt>
                <c:pt idx="4">
                  <c:v>88</c:v>
                </c:pt>
                <c:pt idx="5">
                  <c:v>90</c:v>
                </c:pt>
                <c:pt idx="6">
                  <c:v>93</c:v>
                </c:pt>
                <c:pt idx="7">
                  <c:v>109</c:v>
                </c:pt>
                <c:pt idx="8">
                  <c:v>116</c:v>
                </c:pt>
                <c:pt idx="9">
                  <c:v>126</c:v>
                </c:pt>
                <c:pt idx="10">
                  <c:v>135</c:v>
                </c:pt>
                <c:pt idx="11">
                  <c:v>139</c:v>
                </c:pt>
                <c:pt idx="12">
                  <c:v>154</c:v>
                </c:pt>
                <c:pt idx="13">
                  <c:v>177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-1422586080"/>
        <c:axId val="-1422582272"/>
      </c:barChart>
      <c:lineChart>
        <c:grouping val="standard"/>
        <c:varyColors val="0"/>
        <c:ser>
          <c:idx val="1"/>
          <c:order val="1"/>
          <c:tx>
            <c:strRef>
              <c:f>Sheet2!$D$3</c:f>
              <c:strCache>
                <c:ptCount val="1"/>
                <c:pt idx="0">
                  <c:v>Нови набори от данни (дясна ос)</c:v>
                </c:pt>
              </c:strCache>
            </c:strRef>
          </c:tx>
          <c:spPr>
            <a:ln w="381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F0"/>
              </a:solidFill>
              <a:ln w="38100">
                <a:solidFill>
                  <a:srgbClr val="00B0F0"/>
                </a:solidFill>
              </a:ln>
              <a:effectLst/>
            </c:spPr>
          </c:marker>
          <c:val>
            <c:numRef>
              <c:f>Sheet2!$D$4:$D$17</c:f>
              <c:numCache>
                <c:formatCode>General</c:formatCode>
                <c:ptCount val="14"/>
                <c:pt idx="0">
                  <c:v>8</c:v>
                </c:pt>
                <c:pt idx="1">
                  <c:v>23</c:v>
                </c:pt>
                <c:pt idx="2">
                  <c:v>9</c:v>
                </c:pt>
                <c:pt idx="3">
                  <c:v>7</c:v>
                </c:pt>
                <c:pt idx="4">
                  <c:v>41</c:v>
                </c:pt>
                <c:pt idx="5">
                  <c:v>2</c:v>
                </c:pt>
                <c:pt idx="6">
                  <c:v>3</c:v>
                </c:pt>
                <c:pt idx="7">
                  <c:v>16</c:v>
                </c:pt>
                <c:pt idx="8">
                  <c:v>7</c:v>
                </c:pt>
                <c:pt idx="9">
                  <c:v>10</c:v>
                </c:pt>
                <c:pt idx="10">
                  <c:v>9</c:v>
                </c:pt>
                <c:pt idx="11">
                  <c:v>4</c:v>
                </c:pt>
                <c:pt idx="12">
                  <c:v>15</c:v>
                </c:pt>
                <c:pt idx="13">
                  <c:v>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1815488"/>
        <c:axId val="-1301817664"/>
      </c:lineChart>
      <c:catAx>
        <c:axId val="-142258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en-US"/>
          </a:p>
        </c:txPr>
        <c:crossAx val="-1422582272"/>
        <c:crosses val="autoZero"/>
        <c:auto val="1"/>
        <c:lblAlgn val="ctr"/>
        <c:lblOffset val="100"/>
        <c:noMultiLvlLbl val="0"/>
      </c:catAx>
      <c:valAx>
        <c:axId val="-142258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en-US"/>
          </a:p>
        </c:txPr>
        <c:crossAx val="-1422586080"/>
        <c:crosses val="autoZero"/>
        <c:crossBetween val="between"/>
      </c:valAx>
      <c:valAx>
        <c:axId val="-130181766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en-US"/>
          </a:p>
        </c:txPr>
        <c:crossAx val="-1301815488"/>
        <c:crosses val="max"/>
        <c:crossBetween val="between"/>
      </c:valAx>
      <c:catAx>
        <c:axId val="-1301815488"/>
        <c:scaling>
          <c:orientation val="minMax"/>
        </c:scaling>
        <c:delete val="1"/>
        <c:axPos val="b"/>
        <c:majorTickMark val="out"/>
        <c:minorTickMark val="none"/>
        <c:tickLblPos val="nextTo"/>
        <c:crossAx val="-13018176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49859673418248"/>
          <c:y val="0.9199975694625061"/>
          <c:w val="0.69100280653163504"/>
          <c:h val="8.0002430537494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alatino Linotype" panose="02040502050505030304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Palatino Linotype" panose="0204050205050503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002060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Sheet2!$C$26:$C$35</c:f>
              <c:strCache>
                <c:ptCount val="10"/>
                <c:pt idx="0">
                  <c:v>Юли 2015 г. </c:v>
                </c:pt>
                <c:pt idx="1">
                  <c:v>Август 2015 г. </c:v>
                </c:pt>
                <c:pt idx="2">
                  <c:v>Септември 2015 г. </c:v>
                </c:pt>
                <c:pt idx="3">
                  <c:v>Октомври 2015 г. </c:v>
                </c:pt>
                <c:pt idx="4">
                  <c:v>Ноември 2015 г. </c:v>
                </c:pt>
                <c:pt idx="5">
                  <c:v>Декември  2015 г. </c:v>
                </c:pt>
                <c:pt idx="6">
                  <c:v>Януари 2016 г. </c:v>
                </c:pt>
                <c:pt idx="7">
                  <c:v>Февруари 2016 г. </c:v>
                </c:pt>
                <c:pt idx="8">
                  <c:v>Март 2016 г. </c:v>
                </c:pt>
                <c:pt idx="9">
                  <c:v>Април 2016 г. </c:v>
                </c:pt>
              </c:strCache>
            </c:strRef>
          </c:cat>
          <c:val>
            <c:numRef>
              <c:f>Sheet2!$D$26:$D$35</c:f>
              <c:numCache>
                <c:formatCode>#,##0</c:formatCode>
                <c:ptCount val="10"/>
                <c:pt idx="0">
                  <c:v>1779</c:v>
                </c:pt>
                <c:pt idx="1">
                  <c:v>1566</c:v>
                </c:pt>
                <c:pt idx="2">
                  <c:v>1637</c:v>
                </c:pt>
                <c:pt idx="3">
                  <c:v>1533</c:v>
                </c:pt>
                <c:pt idx="4">
                  <c:v>1813</c:v>
                </c:pt>
                <c:pt idx="5">
                  <c:v>2263</c:v>
                </c:pt>
                <c:pt idx="6">
                  <c:v>29315</c:v>
                </c:pt>
                <c:pt idx="7">
                  <c:v>3588</c:v>
                </c:pt>
                <c:pt idx="8">
                  <c:v>3942</c:v>
                </c:pt>
                <c:pt idx="9">
                  <c:v>4572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1817120"/>
        <c:axId val="-1301813312"/>
      </c:lineChart>
      <c:catAx>
        <c:axId val="-130181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en-US"/>
          </a:p>
        </c:txPr>
        <c:crossAx val="-1301813312"/>
        <c:crosses val="autoZero"/>
        <c:auto val="1"/>
        <c:lblAlgn val="ctr"/>
        <c:lblOffset val="100"/>
        <c:noMultiLvlLbl val="0"/>
      </c:catAx>
      <c:valAx>
        <c:axId val="-1301813312"/>
        <c:scaling>
          <c:logBase val="10"/>
          <c:orientation val="minMax"/>
          <c:min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en-US"/>
          </a:p>
        </c:txPr>
        <c:crossAx val="-130181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Palatino Linotype" panose="0204050205050503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999999999999999"/>
                  <c:y val="-4.166666666666666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5833333333333333"/>
                  <c:y val="0.1157407407407407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9722222222222222"/>
                  <c:y val="6.944444444444444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5743948504366725"/>
                  <c:y val="-8.33334056632596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Sheet2!$C$40:$C$43</c:f>
              <c:strCache>
                <c:ptCount val="4"/>
                <c:pt idx="0">
                  <c:v>Администрация</c:v>
                </c:pt>
                <c:pt idx="1">
                  <c:v>Бизнес организации</c:v>
                </c:pt>
                <c:pt idx="2">
                  <c:v>ИТ компании</c:v>
                </c:pt>
                <c:pt idx="3">
                  <c:v>Академични среди</c:v>
                </c:pt>
              </c:strCache>
            </c:strRef>
          </c:cat>
          <c:val>
            <c:numRef>
              <c:f>Sheet2!$D$40:$D$43</c:f>
              <c:numCache>
                <c:formatCode>0%</c:formatCode>
                <c:ptCount val="4"/>
                <c:pt idx="0">
                  <c:v>0.53</c:v>
                </c:pt>
                <c:pt idx="1">
                  <c:v>0.19</c:v>
                </c:pt>
                <c:pt idx="2">
                  <c:v>0.18</c:v>
                </c:pt>
                <c:pt idx="3">
                  <c:v>0.1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Palatino Linotype" panose="0204050205050503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image" Target="../media/image3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02957C-9C4D-4E8D-AF1F-0FC65AFD04B9}" type="doc">
      <dgm:prSet loTypeId="urn:microsoft.com/office/officeart/2011/layout/CircleProcess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bg-BG"/>
        </a:p>
      </dgm:t>
    </dgm:pt>
    <dgm:pt modelId="{51E565C7-12BA-4074-9BF5-5253103DAA6A}">
      <dgm:prSet phldrT="[Text]"/>
      <dgm:spPr>
        <a:solidFill>
          <a:schemeClr val="bg1">
            <a:alpha val="9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dirty="0" smtClean="0">
              <a:latin typeface="Palatino Linotype" panose="02040502050505030304" pitchFamily="18" charset="0"/>
            </a:rPr>
            <a:t>Позволяват автоматична обработка</a:t>
          </a:r>
          <a:endParaRPr lang="bg-BG" dirty="0">
            <a:latin typeface="Palatino Linotype" panose="02040502050505030304" pitchFamily="18" charset="0"/>
          </a:endParaRPr>
        </a:p>
      </dgm:t>
    </dgm:pt>
    <dgm:pt modelId="{C042900F-1B87-45EC-8278-569D5BB5DD72}" type="parTrans" cxnId="{D59FDB76-B9E3-498C-9B3A-840A8B5E3D0F}">
      <dgm:prSet/>
      <dgm:spPr/>
      <dgm:t>
        <a:bodyPr/>
        <a:lstStyle/>
        <a:p>
          <a:endParaRPr lang="bg-BG"/>
        </a:p>
      </dgm:t>
    </dgm:pt>
    <dgm:pt modelId="{6C8207C7-EEF6-4CBD-B4FA-3702E9E62485}" type="sibTrans" cxnId="{D59FDB76-B9E3-498C-9B3A-840A8B5E3D0F}">
      <dgm:prSet/>
      <dgm:spPr/>
      <dgm:t>
        <a:bodyPr/>
        <a:lstStyle/>
        <a:p>
          <a:endParaRPr lang="bg-BG"/>
        </a:p>
      </dgm:t>
    </dgm:pt>
    <dgm:pt modelId="{07C3D54D-C550-4062-A183-91AEC579F8BA}">
      <dgm:prSet phldrT="[Text]"/>
      <dgm:spPr>
        <a:solidFill>
          <a:schemeClr val="bg1">
            <a:alpha val="9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dirty="0" smtClean="0">
              <a:latin typeface="Palatino Linotype" panose="02040502050505030304" pitchFamily="18" charset="0"/>
            </a:rPr>
            <a:t>Възможни са агрегирани справки и различни разрези</a:t>
          </a:r>
          <a:endParaRPr lang="bg-BG" dirty="0">
            <a:latin typeface="Palatino Linotype" panose="02040502050505030304" pitchFamily="18" charset="0"/>
          </a:endParaRPr>
        </a:p>
      </dgm:t>
    </dgm:pt>
    <dgm:pt modelId="{99931DE0-E801-45D3-A5E1-BB68159C6205}" type="parTrans" cxnId="{B3FA881F-3582-4306-8247-3860A7A49F8C}">
      <dgm:prSet/>
      <dgm:spPr/>
      <dgm:t>
        <a:bodyPr/>
        <a:lstStyle/>
        <a:p>
          <a:endParaRPr lang="bg-BG"/>
        </a:p>
      </dgm:t>
    </dgm:pt>
    <dgm:pt modelId="{94CACADE-093F-474E-AEA7-959A7C4F0E24}" type="sibTrans" cxnId="{B3FA881F-3582-4306-8247-3860A7A49F8C}">
      <dgm:prSet/>
      <dgm:spPr/>
      <dgm:t>
        <a:bodyPr/>
        <a:lstStyle/>
        <a:p>
          <a:endParaRPr lang="bg-BG"/>
        </a:p>
      </dgm:t>
    </dgm:pt>
    <dgm:pt modelId="{01E57372-8C2E-4CD7-A1F9-5BEF6390ED26}">
      <dgm:prSet phldrT="[Text]"/>
      <dgm:spPr>
        <a:solidFill>
          <a:schemeClr val="bg1">
            <a:alpha val="9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dirty="0" smtClean="0">
              <a:latin typeface="Palatino Linotype" panose="02040502050505030304" pitchFamily="18" charset="0"/>
            </a:rPr>
            <a:t>Подлежат на комбиниране с други масиви</a:t>
          </a:r>
          <a:endParaRPr lang="bg-BG" dirty="0">
            <a:latin typeface="Palatino Linotype" panose="02040502050505030304" pitchFamily="18" charset="0"/>
          </a:endParaRPr>
        </a:p>
      </dgm:t>
    </dgm:pt>
    <dgm:pt modelId="{A9469542-DB0C-448B-803A-6042CE2E71B2}" type="parTrans" cxnId="{8469FFDC-2318-4C05-9D69-17B4290BB91C}">
      <dgm:prSet/>
      <dgm:spPr/>
      <dgm:t>
        <a:bodyPr/>
        <a:lstStyle/>
        <a:p>
          <a:endParaRPr lang="bg-BG"/>
        </a:p>
      </dgm:t>
    </dgm:pt>
    <dgm:pt modelId="{3A9BD386-1EA1-4952-9980-988531211674}" type="sibTrans" cxnId="{8469FFDC-2318-4C05-9D69-17B4290BB91C}">
      <dgm:prSet/>
      <dgm:spPr/>
      <dgm:t>
        <a:bodyPr/>
        <a:lstStyle/>
        <a:p>
          <a:endParaRPr lang="bg-BG"/>
        </a:p>
      </dgm:t>
    </dgm:pt>
    <dgm:pt modelId="{DA35A532-75BB-408B-A55B-649A27D60991}">
      <dgm:prSet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r>
            <a:rPr lang="bg-BG" dirty="0" smtClean="0">
              <a:solidFill>
                <a:schemeClr val="bg1"/>
              </a:solidFill>
              <a:latin typeface="Palatino Linotype" panose="02040502050505030304" pitchFamily="18" charset="0"/>
            </a:rPr>
            <a:t>Детайлно разбиране и подобряване на социално-икономически системи</a:t>
          </a:r>
          <a:endParaRPr lang="bg-BG" dirty="0">
            <a:solidFill>
              <a:schemeClr val="bg1"/>
            </a:solidFill>
            <a:latin typeface="Palatino Linotype" panose="02040502050505030304" pitchFamily="18" charset="0"/>
          </a:endParaRPr>
        </a:p>
      </dgm:t>
    </dgm:pt>
    <dgm:pt modelId="{8ADDBB8C-19B5-4EA4-AA76-77433BB483C4}" type="parTrans" cxnId="{174BBDEB-8CAD-4A58-B14C-7B4699E03A16}">
      <dgm:prSet/>
      <dgm:spPr/>
      <dgm:t>
        <a:bodyPr/>
        <a:lstStyle/>
        <a:p>
          <a:endParaRPr lang="bg-BG"/>
        </a:p>
      </dgm:t>
    </dgm:pt>
    <dgm:pt modelId="{F9E1A652-402A-4D18-B0FB-4BE12A0E5B77}" type="sibTrans" cxnId="{174BBDEB-8CAD-4A58-B14C-7B4699E03A16}">
      <dgm:prSet/>
      <dgm:spPr/>
      <dgm:t>
        <a:bodyPr/>
        <a:lstStyle/>
        <a:p>
          <a:endParaRPr lang="bg-BG"/>
        </a:p>
      </dgm:t>
    </dgm:pt>
    <dgm:pt modelId="{B87FA976-178C-4CA2-9DA6-95EA6E38876D}" type="pres">
      <dgm:prSet presAssocID="{5A02957C-9C4D-4E8D-AF1F-0FC65AFD04B9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bg-BG"/>
        </a:p>
      </dgm:t>
    </dgm:pt>
    <dgm:pt modelId="{67079484-53A1-4CF3-895C-D42441C34B9E}" type="pres">
      <dgm:prSet presAssocID="{DA35A532-75BB-408B-A55B-649A27D60991}" presName="Accent4" presStyleCnt="0"/>
      <dgm:spPr/>
    </dgm:pt>
    <dgm:pt modelId="{5197B681-569F-4048-876C-75D607F0517F}" type="pres">
      <dgm:prSet presAssocID="{DA35A532-75BB-408B-A55B-649A27D60991}" presName="Accent" presStyleLbl="node1" presStyleIdx="0" presStyleCnt="4"/>
      <dgm:spPr>
        <a:ln>
          <a:solidFill>
            <a:srgbClr val="002060"/>
          </a:solidFill>
        </a:ln>
      </dgm:spPr>
    </dgm:pt>
    <dgm:pt modelId="{B704FA7B-B4DF-4A05-9F13-E47411803AA6}" type="pres">
      <dgm:prSet presAssocID="{DA35A532-75BB-408B-A55B-649A27D60991}" presName="ParentBackground4" presStyleCnt="0"/>
      <dgm:spPr/>
    </dgm:pt>
    <dgm:pt modelId="{111770D7-EFD8-435B-81D2-5C52EAF95E81}" type="pres">
      <dgm:prSet presAssocID="{DA35A532-75BB-408B-A55B-649A27D60991}" presName="ParentBackground" presStyleLbl="fgAcc1" presStyleIdx="0" presStyleCnt="4"/>
      <dgm:spPr/>
      <dgm:t>
        <a:bodyPr/>
        <a:lstStyle/>
        <a:p>
          <a:endParaRPr lang="bg-BG"/>
        </a:p>
      </dgm:t>
    </dgm:pt>
    <dgm:pt modelId="{2FAAAC35-4F40-44E7-AB5B-7966CEFB3DE5}" type="pres">
      <dgm:prSet presAssocID="{DA35A532-75BB-408B-A55B-649A27D60991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C3DBFEF-A820-4E3A-ADB7-F16C3915E213}" type="pres">
      <dgm:prSet presAssocID="{01E57372-8C2E-4CD7-A1F9-5BEF6390ED26}" presName="Accent3" presStyleCnt="0"/>
      <dgm:spPr/>
    </dgm:pt>
    <dgm:pt modelId="{AB29CBF6-A082-4FEE-984B-182C30E779DB}" type="pres">
      <dgm:prSet presAssocID="{01E57372-8C2E-4CD7-A1F9-5BEF6390ED26}" presName="Accent" presStyleLbl="node1" presStyleIdx="1" presStyleCnt="4"/>
      <dgm:spPr>
        <a:ln>
          <a:solidFill>
            <a:srgbClr val="002060"/>
          </a:solidFill>
        </a:ln>
      </dgm:spPr>
    </dgm:pt>
    <dgm:pt modelId="{925EFA51-C80D-4821-8B60-D0CA654680CC}" type="pres">
      <dgm:prSet presAssocID="{01E57372-8C2E-4CD7-A1F9-5BEF6390ED26}" presName="ParentBackground3" presStyleCnt="0"/>
      <dgm:spPr/>
    </dgm:pt>
    <dgm:pt modelId="{78CDBB4E-34C6-4F3E-BD72-AD8DEC714748}" type="pres">
      <dgm:prSet presAssocID="{01E57372-8C2E-4CD7-A1F9-5BEF6390ED26}" presName="ParentBackground" presStyleLbl="fgAcc1" presStyleIdx="1" presStyleCnt="4"/>
      <dgm:spPr/>
      <dgm:t>
        <a:bodyPr/>
        <a:lstStyle/>
        <a:p>
          <a:endParaRPr lang="bg-BG"/>
        </a:p>
      </dgm:t>
    </dgm:pt>
    <dgm:pt modelId="{0F32BE02-53F8-4692-B9DB-A2FAA79768EB}" type="pres">
      <dgm:prSet presAssocID="{01E57372-8C2E-4CD7-A1F9-5BEF6390ED26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C6AC44D-645C-45C4-8E62-EC164C7C4983}" type="pres">
      <dgm:prSet presAssocID="{07C3D54D-C550-4062-A183-91AEC579F8BA}" presName="Accent2" presStyleCnt="0"/>
      <dgm:spPr/>
    </dgm:pt>
    <dgm:pt modelId="{288843DC-0234-48E0-B70B-2C0884C636E4}" type="pres">
      <dgm:prSet presAssocID="{07C3D54D-C550-4062-A183-91AEC579F8BA}" presName="Accent" presStyleLbl="node1" presStyleIdx="2" presStyleCnt="4"/>
      <dgm:spPr>
        <a:ln>
          <a:solidFill>
            <a:srgbClr val="002060"/>
          </a:solidFill>
        </a:ln>
      </dgm:spPr>
    </dgm:pt>
    <dgm:pt modelId="{60D5165B-14F1-462D-B5A0-4DB9DD807B2A}" type="pres">
      <dgm:prSet presAssocID="{07C3D54D-C550-4062-A183-91AEC579F8BA}" presName="ParentBackground2" presStyleCnt="0"/>
      <dgm:spPr/>
    </dgm:pt>
    <dgm:pt modelId="{EA3A6187-D608-47A5-AC47-E36DF303E811}" type="pres">
      <dgm:prSet presAssocID="{07C3D54D-C550-4062-A183-91AEC579F8BA}" presName="ParentBackground" presStyleLbl="fgAcc1" presStyleIdx="2" presStyleCnt="4"/>
      <dgm:spPr/>
      <dgm:t>
        <a:bodyPr/>
        <a:lstStyle/>
        <a:p>
          <a:endParaRPr lang="bg-BG"/>
        </a:p>
      </dgm:t>
    </dgm:pt>
    <dgm:pt modelId="{9484FF44-8BB6-4D5A-9367-029343E08332}" type="pres">
      <dgm:prSet presAssocID="{07C3D54D-C550-4062-A183-91AEC579F8BA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4E465B6-F478-4641-AD93-B47BC136B00F}" type="pres">
      <dgm:prSet presAssocID="{51E565C7-12BA-4074-9BF5-5253103DAA6A}" presName="Accent1" presStyleCnt="0"/>
      <dgm:spPr/>
    </dgm:pt>
    <dgm:pt modelId="{3FACFA20-772A-45FA-94CC-D5F6ED413B3E}" type="pres">
      <dgm:prSet presAssocID="{51E565C7-12BA-4074-9BF5-5253103DAA6A}" presName="Accent" presStyleLbl="node1" presStyleIdx="3" presStyleCnt="4"/>
      <dgm:spPr>
        <a:ln>
          <a:solidFill>
            <a:srgbClr val="002060"/>
          </a:solidFill>
        </a:ln>
      </dgm:spPr>
    </dgm:pt>
    <dgm:pt modelId="{54AA01D2-D01A-4109-8806-F8A71BFA7F7F}" type="pres">
      <dgm:prSet presAssocID="{51E565C7-12BA-4074-9BF5-5253103DAA6A}" presName="ParentBackground1" presStyleCnt="0"/>
      <dgm:spPr/>
    </dgm:pt>
    <dgm:pt modelId="{BFB6C641-EF18-4389-A496-EA96F565BEC8}" type="pres">
      <dgm:prSet presAssocID="{51E565C7-12BA-4074-9BF5-5253103DAA6A}" presName="ParentBackground" presStyleLbl="fgAcc1" presStyleIdx="3" presStyleCnt="4"/>
      <dgm:spPr/>
      <dgm:t>
        <a:bodyPr/>
        <a:lstStyle/>
        <a:p>
          <a:endParaRPr lang="bg-BG"/>
        </a:p>
      </dgm:t>
    </dgm:pt>
    <dgm:pt modelId="{2710F0E0-9839-494F-9053-1613BA0BA960}" type="pres">
      <dgm:prSet presAssocID="{51E565C7-12BA-4074-9BF5-5253103DAA6A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C13AEAD2-3DF6-4F2A-A241-669427D5C651}" type="presOf" srcId="{DA35A532-75BB-408B-A55B-649A27D60991}" destId="{2FAAAC35-4F40-44E7-AB5B-7966CEFB3DE5}" srcOrd="1" destOrd="0" presId="urn:microsoft.com/office/officeart/2011/layout/CircleProcess"/>
    <dgm:cxn modelId="{0E4FE8EB-F98B-4FDA-BAEC-7AEC888034DD}" type="presOf" srcId="{07C3D54D-C550-4062-A183-91AEC579F8BA}" destId="{EA3A6187-D608-47A5-AC47-E36DF303E811}" srcOrd="0" destOrd="0" presId="urn:microsoft.com/office/officeart/2011/layout/CircleProcess"/>
    <dgm:cxn modelId="{A3C886E8-0312-4896-B2BE-DA2E7E0B8FBB}" type="presOf" srcId="{51E565C7-12BA-4074-9BF5-5253103DAA6A}" destId="{2710F0E0-9839-494F-9053-1613BA0BA960}" srcOrd="1" destOrd="0" presId="urn:microsoft.com/office/officeart/2011/layout/CircleProcess"/>
    <dgm:cxn modelId="{D59FDB76-B9E3-498C-9B3A-840A8B5E3D0F}" srcId="{5A02957C-9C4D-4E8D-AF1F-0FC65AFD04B9}" destId="{51E565C7-12BA-4074-9BF5-5253103DAA6A}" srcOrd="0" destOrd="0" parTransId="{C042900F-1B87-45EC-8278-569D5BB5DD72}" sibTransId="{6C8207C7-EEF6-4CBD-B4FA-3702E9E62485}"/>
    <dgm:cxn modelId="{B3FA881F-3582-4306-8247-3860A7A49F8C}" srcId="{5A02957C-9C4D-4E8D-AF1F-0FC65AFD04B9}" destId="{07C3D54D-C550-4062-A183-91AEC579F8BA}" srcOrd="1" destOrd="0" parTransId="{99931DE0-E801-45D3-A5E1-BB68159C6205}" sibTransId="{94CACADE-093F-474E-AEA7-959A7C4F0E24}"/>
    <dgm:cxn modelId="{57173F8F-6811-48E5-B504-3EF1876DB315}" type="presOf" srcId="{01E57372-8C2E-4CD7-A1F9-5BEF6390ED26}" destId="{0F32BE02-53F8-4692-B9DB-A2FAA79768EB}" srcOrd="1" destOrd="0" presId="urn:microsoft.com/office/officeart/2011/layout/CircleProcess"/>
    <dgm:cxn modelId="{5FE8F99D-DEAB-477A-A9F5-F55FBBE7AB2D}" type="presOf" srcId="{DA35A532-75BB-408B-A55B-649A27D60991}" destId="{111770D7-EFD8-435B-81D2-5C52EAF95E81}" srcOrd="0" destOrd="0" presId="urn:microsoft.com/office/officeart/2011/layout/CircleProcess"/>
    <dgm:cxn modelId="{174BBDEB-8CAD-4A58-B14C-7B4699E03A16}" srcId="{5A02957C-9C4D-4E8D-AF1F-0FC65AFD04B9}" destId="{DA35A532-75BB-408B-A55B-649A27D60991}" srcOrd="3" destOrd="0" parTransId="{8ADDBB8C-19B5-4EA4-AA76-77433BB483C4}" sibTransId="{F9E1A652-402A-4D18-B0FB-4BE12A0E5B77}"/>
    <dgm:cxn modelId="{8469FFDC-2318-4C05-9D69-17B4290BB91C}" srcId="{5A02957C-9C4D-4E8D-AF1F-0FC65AFD04B9}" destId="{01E57372-8C2E-4CD7-A1F9-5BEF6390ED26}" srcOrd="2" destOrd="0" parTransId="{A9469542-DB0C-448B-803A-6042CE2E71B2}" sibTransId="{3A9BD386-1EA1-4952-9980-988531211674}"/>
    <dgm:cxn modelId="{7487D048-3895-45B9-9E88-96608823746D}" type="presOf" srcId="{07C3D54D-C550-4062-A183-91AEC579F8BA}" destId="{9484FF44-8BB6-4D5A-9367-029343E08332}" srcOrd="1" destOrd="0" presId="urn:microsoft.com/office/officeart/2011/layout/CircleProcess"/>
    <dgm:cxn modelId="{C22BE727-A10B-4347-801B-66B14E1143BB}" type="presOf" srcId="{01E57372-8C2E-4CD7-A1F9-5BEF6390ED26}" destId="{78CDBB4E-34C6-4F3E-BD72-AD8DEC714748}" srcOrd="0" destOrd="0" presId="urn:microsoft.com/office/officeart/2011/layout/CircleProcess"/>
    <dgm:cxn modelId="{400E974A-9A4B-4E00-9AB1-B14C5A5A405E}" type="presOf" srcId="{51E565C7-12BA-4074-9BF5-5253103DAA6A}" destId="{BFB6C641-EF18-4389-A496-EA96F565BEC8}" srcOrd="0" destOrd="0" presId="urn:microsoft.com/office/officeart/2011/layout/CircleProcess"/>
    <dgm:cxn modelId="{1A22E6F8-863E-473A-9505-2258B25E830D}" type="presOf" srcId="{5A02957C-9C4D-4E8D-AF1F-0FC65AFD04B9}" destId="{B87FA976-178C-4CA2-9DA6-95EA6E38876D}" srcOrd="0" destOrd="0" presId="urn:microsoft.com/office/officeart/2011/layout/CircleProcess"/>
    <dgm:cxn modelId="{00814D92-2098-40A2-8A58-1BA3D42FF572}" type="presParOf" srcId="{B87FA976-178C-4CA2-9DA6-95EA6E38876D}" destId="{67079484-53A1-4CF3-895C-D42441C34B9E}" srcOrd="0" destOrd="0" presId="urn:microsoft.com/office/officeart/2011/layout/CircleProcess"/>
    <dgm:cxn modelId="{14883839-6979-461D-A000-4A942888BD09}" type="presParOf" srcId="{67079484-53A1-4CF3-895C-D42441C34B9E}" destId="{5197B681-569F-4048-876C-75D607F0517F}" srcOrd="0" destOrd="0" presId="urn:microsoft.com/office/officeart/2011/layout/CircleProcess"/>
    <dgm:cxn modelId="{26DCB8E5-90FA-43B4-B4D1-4A2E2E58ED44}" type="presParOf" srcId="{B87FA976-178C-4CA2-9DA6-95EA6E38876D}" destId="{B704FA7B-B4DF-4A05-9F13-E47411803AA6}" srcOrd="1" destOrd="0" presId="urn:microsoft.com/office/officeart/2011/layout/CircleProcess"/>
    <dgm:cxn modelId="{0FC3B8B5-DCC1-42A3-A4FE-F2D107ECB694}" type="presParOf" srcId="{B704FA7B-B4DF-4A05-9F13-E47411803AA6}" destId="{111770D7-EFD8-435B-81D2-5C52EAF95E81}" srcOrd="0" destOrd="0" presId="urn:microsoft.com/office/officeart/2011/layout/CircleProcess"/>
    <dgm:cxn modelId="{66565AF4-9AE0-41D7-92DB-E95001F27D50}" type="presParOf" srcId="{B87FA976-178C-4CA2-9DA6-95EA6E38876D}" destId="{2FAAAC35-4F40-44E7-AB5B-7966CEFB3DE5}" srcOrd="2" destOrd="0" presId="urn:microsoft.com/office/officeart/2011/layout/CircleProcess"/>
    <dgm:cxn modelId="{2A32E065-4518-4EF0-BEEB-C50E67EE6FB2}" type="presParOf" srcId="{B87FA976-178C-4CA2-9DA6-95EA6E38876D}" destId="{2C3DBFEF-A820-4E3A-ADB7-F16C3915E213}" srcOrd="3" destOrd="0" presId="urn:microsoft.com/office/officeart/2011/layout/CircleProcess"/>
    <dgm:cxn modelId="{B14FD504-9B69-4243-996D-931F5E4E6978}" type="presParOf" srcId="{2C3DBFEF-A820-4E3A-ADB7-F16C3915E213}" destId="{AB29CBF6-A082-4FEE-984B-182C30E779DB}" srcOrd="0" destOrd="0" presId="urn:microsoft.com/office/officeart/2011/layout/CircleProcess"/>
    <dgm:cxn modelId="{AD0F9604-1B17-4235-8158-3CED8C4A8167}" type="presParOf" srcId="{B87FA976-178C-4CA2-9DA6-95EA6E38876D}" destId="{925EFA51-C80D-4821-8B60-D0CA654680CC}" srcOrd="4" destOrd="0" presId="urn:microsoft.com/office/officeart/2011/layout/CircleProcess"/>
    <dgm:cxn modelId="{DA12B038-A00F-41C8-94F3-839B7C98F8F1}" type="presParOf" srcId="{925EFA51-C80D-4821-8B60-D0CA654680CC}" destId="{78CDBB4E-34C6-4F3E-BD72-AD8DEC714748}" srcOrd="0" destOrd="0" presId="urn:microsoft.com/office/officeart/2011/layout/CircleProcess"/>
    <dgm:cxn modelId="{9B824179-61D3-4DEB-A000-BDA9A3BEAB5E}" type="presParOf" srcId="{B87FA976-178C-4CA2-9DA6-95EA6E38876D}" destId="{0F32BE02-53F8-4692-B9DB-A2FAA79768EB}" srcOrd="5" destOrd="0" presId="urn:microsoft.com/office/officeart/2011/layout/CircleProcess"/>
    <dgm:cxn modelId="{399B50C1-CF3E-4596-9530-0468284E3FCE}" type="presParOf" srcId="{B87FA976-178C-4CA2-9DA6-95EA6E38876D}" destId="{0C6AC44D-645C-45C4-8E62-EC164C7C4983}" srcOrd="6" destOrd="0" presId="urn:microsoft.com/office/officeart/2011/layout/CircleProcess"/>
    <dgm:cxn modelId="{B32CA3B4-1CCE-4C64-9E7F-29AF42894BC4}" type="presParOf" srcId="{0C6AC44D-645C-45C4-8E62-EC164C7C4983}" destId="{288843DC-0234-48E0-B70B-2C0884C636E4}" srcOrd="0" destOrd="0" presId="urn:microsoft.com/office/officeart/2011/layout/CircleProcess"/>
    <dgm:cxn modelId="{01FFEAD4-1F2C-4E8E-AA43-15A2EBB1BC04}" type="presParOf" srcId="{B87FA976-178C-4CA2-9DA6-95EA6E38876D}" destId="{60D5165B-14F1-462D-B5A0-4DB9DD807B2A}" srcOrd="7" destOrd="0" presId="urn:microsoft.com/office/officeart/2011/layout/CircleProcess"/>
    <dgm:cxn modelId="{12ADFAF0-CA4A-4D7B-BBC1-D34931F89768}" type="presParOf" srcId="{60D5165B-14F1-462D-B5A0-4DB9DD807B2A}" destId="{EA3A6187-D608-47A5-AC47-E36DF303E811}" srcOrd="0" destOrd="0" presId="urn:microsoft.com/office/officeart/2011/layout/CircleProcess"/>
    <dgm:cxn modelId="{157BAACA-8C92-49D0-BDD6-8A967B41ABB2}" type="presParOf" srcId="{B87FA976-178C-4CA2-9DA6-95EA6E38876D}" destId="{9484FF44-8BB6-4D5A-9367-029343E08332}" srcOrd="8" destOrd="0" presId="urn:microsoft.com/office/officeart/2011/layout/CircleProcess"/>
    <dgm:cxn modelId="{3DB972E4-5F3E-4684-93D3-69F25CC8C910}" type="presParOf" srcId="{B87FA976-178C-4CA2-9DA6-95EA6E38876D}" destId="{54E465B6-F478-4641-AD93-B47BC136B00F}" srcOrd="9" destOrd="0" presId="urn:microsoft.com/office/officeart/2011/layout/CircleProcess"/>
    <dgm:cxn modelId="{E08E0D99-386A-4668-98C2-485183FA8D1F}" type="presParOf" srcId="{54E465B6-F478-4641-AD93-B47BC136B00F}" destId="{3FACFA20-772A-45FA-94CC-D5F6ED413B3E}" srcOrd="0" destOrd="0" presId="urn:microsoft.com/office/officeart/2011/layout/CircleProcess"/>
    <dgm:cxn modelId="{26F75694-BF9F-46A3-BA45-9AC02AF20371}" type="presParOf" srcId="{B87FA976-178C-4CA2-9DA6-95EA6E38876D}" destId="{54AA01D2-D01A-4109-8806-F8A71BFA7F7F}" srcOrd="10" destOrd="0" presId="urn:microsoft.com/office/officeart/2011/layout/CircleProcess"/>
    <dgm:cxn modelId="{2016439F-5CCC-4776-978A-2BDD8B38F1A0}" type="presParOf" srcId="{54AA01D2-D01A-4109-8806-F8A71BFA7F7F}" destId="{BFB6C641-EF18-4389-A496-EA96F565BEC8}" srcOrd="0" destOrd="0" presId="urn:microsoft.com/office/officeart/2011/layout/CircleProcess"/>
    <dgm:cxn modelId="{5AA92EF1-3710-4749-A343-083961CCA751}" type="presParOf" srcId="{B87FA976-178C-4CA2-9DA6-95EA6E38876D}" destId="{2710F0E0-9839-494F-9053-1613BA0BA960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716BE2-58A1-479C-B24F-311401D6C9C6}" type="doc">
      <dgm:prSet loTypeId="urn:microsoft.com/office/officeart/2008/layout/Bubble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582F382E-CBDD-4C93-95BD-5B426CE79A16}">
      <dgm:prSet phldrT="[Text]" custT="1"/>
      <dgm:spPr/>
      <dgm:t>
        <a:bodyPr/>
        <a:lstStyle/>
        <a:p>
          <a:r>
            <a:rPr lang="bg-BG" sz="2400" dirty="0" smtClean="0">
              <a:latin typeface="Palatino Linotype" panose="02040502050505030304" pitchFamily="18" charset="0"/>
            </a:rPr>
            <a:t>Икономически ползи</a:t>
          </a:r>
          <a:endParaRPr lang="bg-BG" sz="2400" dirty="0">
            <a:latin typeface="Palatino Linotype" panose="02040502050505030304" pitchFamily="18" charset="0"/>
          </a:endParaRPr>
        </a:p>
      </dgm:t>
    </dgm:pt>
    <dgm:pt modelId="{C3DCB8EC-611C-4E39-9CFA-D2BA759A41FA}" type="parTrans" cxnId="{B7A9A8EA-D90C-426F-B0ED-35D2F107E765}">
      <dgm:prSet/>
      <dgm:spPr/>
      <dgm:t>
        <a:bodyPr/>
        <a:lstStyle/>
        <a:p>
          <a:endParaRPr lang="bg-BG"/>
        </a:p>
      </dgm:t>
    </dgm:pt>
    <dgm:pt modelId="{44F91C64-74B8-4BEF-BD58-1DE82B22B715}" type="sibTrans" cxnId="{B7A9A8EA-D90C-426F-B0ED-35D2F107E765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8000" r="-8000"/>
          </a:stretch>
        </a:blipFill>
      </dgm:spPr>
      <dgm:t>
        <a:bodyPr/>
        <a:lstStyle/>
        <a:p>
          <a:endParaRPr lang="bg-BG"/>
        </a:p>
      </dgm:t>
    </dgm:pt>
    <dgm:pt modelId="{E2114961-7AC5-432E-A31B-16162B07F636}">
      <dgm:prSet phldrT="[Text]" custT="1"/>
      <dgm:spPr/>
      <dgm:t>
        <a:bodyPr/>
        <a:lstStyle/>
        <a:p>
          <a:r>
            <a:rPr lang="bg-BG" sz="2400" dirty="0" smtClean="0">
              <a:latin typeface="Palatino Linotype" panose="02040502050505030304" pitchFamily="18" charset="0"/>
            </a:rPr>
            <a:t>Подобрения в публичния сектор</a:t>
          </a:r>
          <a:endParaRPr lang="bg-BG" sz="2400" dirty="0">
            <a:latin typeface="Palatino Linotype" panose="02040502050505030304" pitchFamily="18" charset="0"/>
          </a:endParaRPr>
        </a:p>
      </dgm:t>
    </dgm:pt>
    <dgm:pt modelId="{D7144F07-6D6D-4FA2-9CAD-9CE59495234D}" type="parTrans" cxnId="{5CD25337-B927-407C-9C97-3321DF940338}">
      <dgm:prSet/>
      <dgm:spPr/>
      <dgm:t>
        <a:bodyPr/>
        <a:lstStyle/>
        <a:p>
          <a:endParaRPr lang="bg-BG"/>
        </a:p>
      </dgm:t>
    </dgm:pt>
    <dgm:pt modelId="{6AEEC135-597F-459C-A52B-54A25409FCD2}" type="sibTrans" cxnId="{5CD25337-B927-407C-9C97-3321DF940338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bg-BG"/>
        </a:p>
      </dgm:t>
    </dgm:pt>
    <dgm:pt modelId="{A722BA46-0545-4029-91A9-CE970ABAF73C}">
      <dgm:prSet phldrT="[Text]" custT="1"/>
      <dgm:spPr/>
      <dgm:t>
        <a:bodyPr/>
        <a:lstStyle/>
        <a:p>
          <a:r>
            <a:rPr lang="bg-BG" sz="2400" dirty="0" smtClean="0">
              <a:latin typeface="Palatino Linotype" panose="02040502050505030304" pitchFamily="18" charset="0"/>
            </a:rPr>
            <a:t>Политически и социални ползи</a:t>
          </a:r>
          <a:endParaRPr lang="bg-BG" sz="2400" dirty="0">
            <a:latin typeface="Palatino Linotype" panose="02040502050505030304" pitchFamily="18" charset="0"/>
          </a:endParaRPr>
        </a:p>
      </dgm:t>
    </dgm:pt>
    <dgm:pt modelId="{C526D49E-928E-42F1-9270-35DBA3580CD9}" type="parTrans" cxnId="{923B6721-CDC9-499F-8AE7-03EFDE349C53}">
      <dgm:prSet/>
      <dgm:spPr/>
      <dgm:t>
        <a:bodyPr/>
        <a:lstStyle/>
        <a:p>
          <a:endParaRPr lang="bg-BG"/>
        </a:p>
      </dgm:t>
    </dgm:pt>
    <dgm:pt modelId="{DAF695A9-DA00-48D7-B119-DAD87D77CA64}" type="sibTrans" cxnId="{923B6721-CDC9-499F-8AE7-03EFDE349C53}">
      <dgm:prSet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bg-BG"/>
        </a:p>
      </dgm:t>
    </dgm:pt>
    <dgm:pt modelId="{70BDFEE4-DDB6-415F-A4C5-8488BB3CE9A6}" type="pres">
      <dgm:prSet presAssocID="{BE716BE2-58A1-479C-B24F-311401D6C9C6}" presName="Name0" presStyleCnt="0">
        <dgm:presLayoutVars>
          <dgm:chMax val="8"/>
          <dgm:chPref val="8"/>
          <dgm:dir/>
        </dgm:presLayoutVars>
      </dgm:prSet>
      <dgm:spPr/>
      <dgm:t>
        <a:bodyPr/>
        <a:lstStyle/>
        <a:p>
          <a:endParaRPr lang="en-US"/>
        </a:p>
      </dgm:t>
    </dgm:pt>
    <dgm:pt modelId="{CDC87FFC-3728-4571-B83A-542318C086A0}" type="pres">
      <dgm:prSet presAssocID="{582F382E-CBDD-4C93-95BD-5B426CE79A16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533D0BF-9EF6-4F35-97DD-33B8F7D71696}" type="pres">
      <dgm:prSet presAssocID="{582F382E-CBDD-4C93-95BD-5B426CE79A16}" presName="image_accent_1" presStyleCnt="0"/>
      <dgm:spPr/>
    </dgm:pt>
    <dgm:pt modelId="{7F55BEAB-F3F8-43A9-8DDC-03D09BBFC7D2}" type="pres">
      <dgm:prSet presAssocID="{582F382E-CBDD-4C93-95BD-5B426CE79A16}" presName="imageAccentRepeatNode" presStyleLbl="alignNode1" presStyleIdx="0" presStyleCnt="6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666B9E9A-281D-4367-913B-74C5CA14D926}" type="pres">
      <dgm:prSet presAssocID="{582F382E-CBDD-4C93-95BD-5B426CE79A16}" presName="accent_1" presStyleLbl="alignNode1" presStyleIdx="1" presStyleCnt="6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F3A94ED0-712C-480D-9FD1-2479D9BB7CE5}" type="pres">
      <dgm:prSet presAssocID="{44F91C64-74B8-4BEF-BD58-1DE82B22B715}" presName="image_1" presStyleCnt="0"/>
      <dgm:spPr/>
    </dgm:pt>
    <dgm:pt modelId="{960323D8-541B-4B3F-BC8F-B9AAA788611C}" type="pres">
      <dgm:prSet presAssocID="{44F91C64-74B8-4BEF-BD58-1DE82B22B715}" presName="imageRepeatNode" presStyleLbl="fgImgPlace1" presStyleIdx="0" presStyleCnt="3"/>
      <dgm:spPr/>
      <dgm:t>
        <a:bodyPr/>
        <a:lstStyle/>
        <a:p>
          <a:endParaRPr lang="en-US"/>
        </a:p>
      </dgm:t>
    </dgm:pt>
    <dgm:pt modelId="{4DB7203A-4307-480B-BC02-6AB0FFC2BABA}" type="pres">
      <dgm:prSet presAssocID="{E2114961-7AC5-432E-A31B-16162B07F636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1C0EF2-3377-497D-B5AA-55E64B6CA1E4}" type="pres">
      <dgm:prSet presAssocID="{E2114961-7AC5-432E-A31B-16162B07F636}" presName="image_accent_2" presStyleCnt="0"/>
      <dgm:spPr/>
    </dgm:pt>
    <dgm:pt modelId="{1F2B879F-87FE-47C1-90FB-2EBEE1BE0822}" type="pres">
      <dgm:prSet presAssocID="{E2114961-7AC5-432E-A31B-16162B07F636}" presName="imageAccentRepeatNode" presStyleLbl="alignNode1" presStyleIdx="2" presStyleCnt="6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D5D2673B-6D7F-4A4E-9A45-32F07D880A0A}" type="pres">
      <dgm:prSet presAssocID="{6AEEC135-597F-459C-A52B-54A25409FCD2}" presName="image_2" presStyleCnt="0"/>
      <dgm:spPr/>
    </dgm:pt>
    <dgm:pt modelId="{DA87D71F-390B-4B08-9C38-01ABB52FB08F}" type="pres">
      <dgm:prSet presAssocID="{6AEEC135-597F-459C-A52B-54A25409FCD2}" presName="imageRepeatNode" presStyleLbl="fgImgPlace1" presStyleIdx="1" presStyleCnt="3"/>
      <dgm:spPr/>
      <dgm:t>
        <a:bodyPr/>
        <a:lstStyle/>
        <a:p>
          <a:endParaRPr lang="en-US"/>
        </a:p>
      </dgm:t>
    </dgm:pt>
    <dgm:pt modelId="{0E4FFBE2-1A96-4291-BD49-9865B3B7DFB4}" type="pres">
      <dgm:prSet presAssocID="{A722BA46-0545-4029-91A9-CE970ABAF73C}" presName="image_accent_3" presStyleCnt="0"/>
      <dgm:spPr/>
    </dgm:pt>
    <dgm:pt modelId="{9E75A766-FE1B-4B55-9C23-276EDB47F60E}" type="pres">
      <dgm:prSet presAssocID="{A722BA46-0545-4029-91A9-CE970ABAF73C}" presName="imageAccentRepeatNode" presStyleLbl="alignNode1" presStyleIdx="3" presStyleCnt="6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04770984-C82C-419B-BA20-C16D7D372411}" type="pres">
      <dgm:prSet presAssocID="{A722BA46-0545-4029-91A9-CE970ABAF73C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77A054-AA74-4DC0-AE3E-523B4FD64BE8}" type="pres">
      <dgm:prSet presAssocID="{A722BA46-0545-4029-91A9-CE970ABAF73C}" presName="accent_2" presStyleLbl="alignNode1" presStyleIdx="4" presStyleCnt="6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158C8320-110A-4345-BAF6-25EB338B2E50}" type="pres">
      <dgm:prSet presAssocID="{A722BA46-0545-4029-91A9-CE970ABAF73C}" presName="accent_3" presStyleLbl="alignNode1" presStyleIdx="5" presStyleCnt="6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3F10F218-D82F-4F5C-B1BA-1C769B78BDDE}" type="pres">
      <dgm:prSet presAssocID="{DAF695A9-DA00-48D7-B119-DAD87D77CA64}" presName="image_3" presStyleCnt="0"/>
      <dgm:spPr/>
    </dgm:pt>
    <dgm:pt modelId="{D0AC6BC2-96A9-4A31-9DEB-BA810FD122A6}" type="pres">
      <dgm:prSet presAssocID="{DAF695A9-DA00-48D7-B119-DAD87D77CA64}" presName="imageRepeatNode" presStyleLbl="fgImgPlace1" presStyleIdx="2" presStyleCnt="3"/>
      <dgm:spPr/>
      <dgm:t>
        <a:bodyPr/>
        <a:lstStyle/>
        <a:p>
          <a:endParaRPr lang="en-US"/>
        </a:p>
      </dgm:t>
    </dgm:pt>
  </dgm:ptLst>
  <dgm:cxnLst>
    <dgm:cxn modelId="{CD51C6F3-E804-40A9-AECB-1D313AC8A048}" type="presOf" srcId="{582F382E-CBDD-4C93-95BD-5B426CE79A16}" destId="{CDC87FFC-3728-4571-B83A-542318C086A0}" srcOrd="0" destOrd="0" presId="urn:microsoft.com/office/officeart/2008/layout/BubblePictureList"/>
    <dgm:cxn modelId="{B7A9A8EA-D90C-426F-B0ED-35D2F107E765}" srcId="{BE716BE2-58A1-479C-B24F-311401D6C9C6}" destId="{582F382E-CBDD-4C93-95BD-5B426CE79A16}" srcOrd="0" destOrd="0" parTransId="{C3DCB8EC-611C-4E39-9CFA-D2BA759A41FA}" sibTransId="{44F91C64-74B8-4BEF-BD58-1DE82B22B715}"/>
    <dgm:cxn modelId="{923B6721-CDC9-499F-8AE7-03EFDE349C53}" srcId="{BE716BE2-58A1-479C-B24F-311401D6C9C6}" destId="{A722BA46-0545-4029-91A9-CE970ABAF73C}" srcOrd="2" destOrd="0" parTransId="{C526D49E-928E-42F1-9270-35DBA3580CD9}" sibTransId="{DAF695A9-DA00-48D7-B119-DAD87D77CA64}"/>
    <dgm:cxn modelId="{216EC4AB-6F81-41C2-B5CC-13AA10625E10}" type="presOf" srcId="{DAF695A9-DA00-48D7-B119-DAD87D77CA64}" destId="{D0AC6BC2-96A9-4A31-9DEB-BA810FD122A6}" srcOrd="0" destOrd="0" presId="urn:microsoft.com/office/officeart/2008/layout/BubblePictureList"/>
    <dgm:cxn modelId="{65ED8219-D178-4DE8-8663-88A08550879C}" type="presOf" srcId="{E2114961-7AC5-432E-A31B-16162B07F636}" destId="{4DB7203A-4307-480B-BC02-6AB0FFC2BABA}" srcOrd="0" destOrd="0" presId="urn:microsoft.com/office/officeart/2008/layout/BubblePictureList"/>
    <dgm:cxn modelId="{5CD25337-B927-407C-9C97-3321DF940338}" srcId="{BE716BE2-58A1-479C-B24F-311401D6C9C6}" destId="{E2114961-7AC5-432E-A31B-16162B07F636}" srcOrd="1" destOrd="0" parTransId="{D7144F07-6D6D-4FA2-9CAD-9CE59495234D}" sibTransId="{6AEEC135-597F-459C-A52B-54A25409FCD2}"/>
    <dgm:cxn modelId="{1EFD701B-4E3F-471F-8FDE-3685484E53DE}" type="presOf" srcId="{BE716BE2-58A1-479C-B24F-311401D6C9C6}" destId="{70BDFEE4-DDB6-415F-A4C5-8488BB3CE9A6}" srcOrd="0" destOrd="0" presId="urn:microsoft.com/office/officeart/2008/layout/BubblePictureList"/>
    <dgm:cxn modelId="{A7DCEE5D-F50F-4C53-B159-A73AD43739FB}" type="presOf" srcId="{6AEEC135-597F-459C-A52B-54A25409FCD2}" destId="{DA87D71F-390B-4B08-9C38-01ABB52FB08F}" srcOrd="0" destOrd="0" presId="urn:microsoft.com/office/officeart/2008/layout/BubblePictureList"/>
    <dgm:cxn modelId="{66E534B2-7EDF-4C62-B2A7-D391211A08A3}" type="presOf" srcId="{44F91C64-74B8-4BEF-BD58-1DE82B22B715}" destId="{960323D8-541B-4B3F-BC8F-B9AAA788611C}" srcOrd="0" destOrd="0" presId="urn:microsoft.com/office/officeart/2008/layout/BubblePictureList"/>
    <dgm:cxn modelId="{3B7B389D-A897-4C59-B132-3D1854EA9E60}" type="presOf" srcId="{A722BA46-0545-4029-91A9-CE970ABAF73C}" destId="{04770984-C82C-419B-BA20-C16D7D372411}" srcOrd="0" destOrd="0" presId="urn:microsoft.com/office/officeart/2008/layout/BubblePictureList"/>
    <dgm:cxn modelId="{A7EBDC9B-D9CC-4E69-B39E-A105090F4FFB}" type="presParOf" srcId="{70BDFEE4-DDB6-415F-A4C5-8488BB3CE9A6}" destId="{CDC87FFC-3728-4571-B83A-542318C086A0}" srcOrd="0" destOrd="0" presId="urn:microsoft.com/office/officeart/2008/layout/BubblePictureList"/>
    <dgm:cxn modelId="{A72CA466-612B-420F-AE79-BE807B145393}" type="presParOf" srcId="{70BDFEE4-DDB6-415F-A4C5-8488BB3CE9A6}" destId="{2533D0BF-9EF6-4F35-97DD-33B8F7D71696}" srcOrd="1" destOrd="0" presId="urn:microsoft.com/office/officeart/2008/layout/BubblePictureList"/>
    <dgm:cxn modelId="{C58DC17F-E746-4704-AB7D-8E3E3D7683A7}" type="presParOf" srcId="{2533D0BF-9EF6-4F35-97DD-33B8F7D71696}" destId="{7F55BEAB-F3F8-43A9-8DDC-03D09BBFC7D2}" srcOrd="0" destOrd="0" presId="urn:microsoft.com/office/officeart/2008/layout/BubblePictureList"/>
    <dgm:cxn modelId="{19CA6425-A118-4D5C-B8F5-562EBF52CBEB}" type="presParOf" srcId="{70BDFEE4-DDB6-415F-A4C5-8488BB3CE9A6}" destId="{666B9E9A-281D-4367-913B-74C5CA14D926}" srcOrd="2" destOrd="0" presId="urn:microsoft.com/office/officeart/2008/layout/BubblePictureList"/>
    <dgm:cxn modelId="{D28CA56B-60A5-4897-84FB-5DDACC58D845}" type="presParOf" srcId="{70BDFEE4-DDB6-415F-A4C5-8488BB3CE9A6}" destId="{F3A94ED0-712C-480D-9FD1-2479D9BB7CE5}" srcOrd="3" destOrd="0" presId="urn:microsoft.com/office/officeart/2008/layout/BubblePictureList"/>
    <dgm:cxn modelId="{2B5EA40E-13F7-4A79-823C-92EE623229B7}" type="presParOf" srcId="{F3A94ED0-712C-480D-9FD1-2479D9BB7CE5}" destId="{960323D8-541B-4B3F-BC8F-B9AAA788611C}" srcOrd="0" destOrd="0" presId="urn:microsoft.com/office/officeart/2008/layout/BubblePictureList"/>
    <dgm:cxn modelId="{4EB19C9F-03D5-44D5-BB38-4DE626C85630}" type="presParOf" srcId="{70BDFEE4-DDB6-415F-A4C5-8488BB3CE9A6}" destId="{4DB7203A-4307-480B-BC02-6AB0FFC2BABA}" srcOrd="4" destOrd="0" presId="urn:microsoft.com/office/officeart/2008/layout/BubblePictureList"/>
    <dgm:cxn modelId="{7CF555AD-3BBF-4D7F-84C3-05F7DAF97A87}" type="presParOf" srcId="{70BDFEE4-DDB6-415F-A4C5-8488BB3CE9A6}" destId="{9C1C0EF2-3377-497D-B5AA-55E64B6CA1E4}" srcOrd="5" destOrd="0" presId="urn:microsoft.com/office/officeart/2008/layout/BubblePictureList"/>
    <dgm:cxn modelId="{140F71A4-2B71-4947-9ED6-CDFEFE667362}" type="presParOf" srcId="{9C1C0EF2-3377-497D-B5AA-55E64B6CA1E4}" destId="{1F2B879F-87FE-47C1-90FB-2EBEE1BE0822}" srcOrd="0" destOrd="0" presId="urn:microsoft.com/office/officeart/2008/layout/BubblePictureList"/>
    <dgm:cxn modelId="{BC685433-7993-4CF8-866F-8279F01C9B86}" type="presParOf" srcId="{70BDFEE4-DDB6-415F-A4C5-8488BB3CE9A6}" destId="{D5D2673B-6D7F-4A4E-9A45-32F07D880A0A}" srcOrd="6" destOrd="0" presId="urn:microsoft.com/office/officeart/2008/layout/BubblePictureList"/>
    <dgm:cxn modelId="{B72814A7-B397-42CC-8D1A-3E971EF6BF00}" type="presParOf" srcId="{D5D2673B-6D7F-4A4E-9A45-32F07D880A0A}" destId="{DA87D71F-390B-4B08-9C38-01ABB52FB08F}" srcOrd="0" destOrd="0" presId="urn:microsoft.com/office/officeart/2008/layout/BubblePictureList"/>
    <dgm:cxn modelId="{C40D0004-353E-4253-A269-5F60A766E9DA}" type="presParOf" srcId="{70BDFEE4-DDB6-415F-A4C5-8488BB3CE9A6}" destId="{0E4FFBE2-1A96-4291-BD49-9865B3B7DFB4}" srcOrd="7" destOrd="0" presId="urn:microsoft.com/office/officeart/2008/layout/BubblePictureList"/>
    <dgm:cxn modelId="{F5602A09-D13C-4451-B3BA-8F886FC0F90B}" type="presParOf" srcId="{0E4FFBE2-1A96-4291-BD49-9865B3B7DFB4}" destId="{9E75A766-FE1B-4B55-9C23-276EDB47F60E}" srcOrd="0" destOrd="0" presId="urn:microsoft.com/office/officeart/2008/layout/BubblePictureList"/>
    <dgm:cxn modelId="{0FE1CC0C-678B-483B-93D5-D894BE353553}" type="presParOf" srcId="{70BDFEE4-DDB6-415F-A4C5-8488BB3CE9A6}" destId="{04770984-C82C-419B-BA20-C16D7D372411}" srcOrd="8" destOrd="0" presId="urn:microsoft.com/office/officeart/2008/layout/BubblePictureList"/>
    <dgm:cxn modelId="{ED73E8E2-F860-4AE2-BE14-FB6712C94AA8}" type="presParOf" srcId="{70BDFEE4-DDB6-415F-A4C5-8488BB3CE9A6}" destId="{E377A054-AA74-4DC0-AE3E-523B4FD64BE8}" srcOrd="9" destOrd="0" presId="urn:microsoft.com/office/officeart/2008/layout/BubblePictureList"/>
    <dgm:cxn modelId="{824DBE8B-6FFF-4F39-B8C1-719D44582225}" type="presParOf" srcId="{70BDFEE4-DDB6-415F-A4C5-8488BB3CE9A6}" destId="{158C8320-110A-4345-BAF6-25EB338B2E50}" srcOrd="10" destOrd="0" presId="urn:microsoft.com/office/officeart/2008/layout/BubblePictureList"/>
    <dgm:cxn modelId="{03804E26-5406-42C1-BF4B-DB55C9D238EF}" type="presParOf" srcId="{70BDFEE4-DDB6-415F-A4C5-8488BB3CE9A6}" destId="{3F10F218-D82F-4F5C-B1BA-1C769B78BDDE}" srcOrd="11" destOrd="0" presId="urn:microsoft.com/office/officeart/2008/layout/BubblePictureList"/>
    <dgm:cxn modelId="{68A5EF20-E84D-47DE-9CF0-AD87338DE132}" type="presParOf" srcId="{3F10F218-D82F-4F5C-B1BA-1C769B78BDDE}" destId="{D0AC6BC2-96A9-4A31-9DEB-BA810FD122A6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836A49-DEF6-4473-B277-1B480DA9EE9B}" type="doc">
      <dgm:prSet loTypeId="urn:microsoft.com/office/officeart/2009/3/layout/StepUpProcess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bg-BG"/>
        </a:p>
      </dgm:t>
    </dgm:pt>
    <dgm:pt modelId="{5150E95D-0E55-4A46-B08C-226018E36B3D}">
      <dgm:prSet phldrT="[Text]" custT="1"/>
      <dgm:spPr/>
      <dgm:t>
        <a:bodyPr/>
        <a:lstStyle/>
        <a:p>
          <a:r>
            <a:rPr lang="bg-BG" sz="1600" b="1" dirty="0" smtClean="0">
              <a:latin typeface="Palatino Linotype" panose="02040502050505030304" pitchFamily="18" charset="0"/>
            </a:rPr>
            <a:t>1000 работни места </a:t>
          </a:r>
          <a:r>
            <a:rPr lang="bg-BG" sz="1600" b="0" dirty="0" smtClean="0">
              <a:latin typeface="Palatino Linotype" panose="02040502050505030304" pitchFamily="18" charset="0"/>
            </a:rPr>
            <a:t>директен ефект от отваряне на данни </a:t>
          </a:r>
          <a:endParaRPr lang="bg-BG" sz="1600" b="0" dirty="0">
            <a:latin typeface="Palatino Linotype" panose="02040502050505030304" pitchFamily="18" charset="0"/>
          </a:endParaRPr>
        </a:p>
      </dgm:t>
    </dgm:pt>
    <dgm:pt modelId="{E5924FED-57B2-4718-86C8-606DFE50FEF7}" type="parTrans" cxnId="{9FC7F67B-A7CE-428A-A18A-8D23BF633041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D3A85FFC-A20A-4420-9DD9-74B5957968DD}" type="sibTrans" cxnId="{9FC7F67B-A7CE-428A-A18A-8D23BF633041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A3C37EDF-BA3C-4F12-8E60-DD51B401BF12}">
      <dgm:prSet phldrT="[Text]" custT="1"/>
      <dgm:spPr/>
      <dgm:t>
        <a:bodyPr/>
        <a:lstStyle/>
        <a:p>
          <a:r>
            <a:rPr lang="bg-BG" sz="1600" b="1" dirty="0" smtClean="0">
              <a:latin typeface="Palatino Linotype" panose="02040502050505030304" pitchFamily="18" charset="0"/>
            </a:rPr>
            <a:t>4 млн. евро </a:t>
          </a:r>
          <a:r>
            <a:rPr lang="bg-BG" sz="1600" b="0" dirty="0" smtClean="0">
              <a:latin typeface="Palatino Linotype" panose="02040502050505030304" pitchFamily="18" charset="0"/>
            </a:rPr>
            <a:t>спестяване в публичния сектор</a:t>
          </a:r>
        </a:p>
        <a:p>
          <a:endParaRPr lang="bg-BG" sz="1600" dirty="0">
            <a:latin typeface="Palatino Linotype" panose="02040502050505030304" pitchFamily="18" charset="0"/>
          </a:endParaRPr>
        </a:p>
      </dgm:t>
    </dgm:pt>
    <dgm:pt modelId="{5DC78A12-B758-42F4-99C7-C4CD5BE7018D}" type="parTrans" cxnId="{AE63AEEC-BCE7-4BEA-A47A-9053A8038976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ECE71B83-9E16-463A-8047-A234F4684085}" type="sibTrans" cxnId="{AE63AEEC-BCE7-4BEA-A47A-9053A8038976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5D5CBE7F-4CF1-4306-B0DA-9FD0616537AA}">
      <dgm:prSet phldrT="[Text]" custT="1"/>
      <dgm:spPr/>
      <dgm:t>
        <a:bodyPr/>
        <a:lstStyle/>
        <a:p>
          <a:r>
            <a:rPr lang="bg-BG" sz="1600" b="1" dirty="0" smtClean="0">
              <a:latin typeface="Palatino Linotype" panose="02040502050505030304" pitchFamily="18" charset="0"/>
            </a:rPr>
            <a:t>154 млн. евро </a:t>
          </a:r>
          <a:r>
            <a:rPr lang="bg-BG" sz="1600" b="0" dirty="0" smtClean="0">
              <a:latin typeface="Palatino Linotype" panose="02040502050505030304" pitchFamily="18" charset="0"/>
            </a:rPr>
            <a:t>директни икономически ползи</a:t>
          </a:r>
        </a:p>
        <a:p>
          <a:endParaRPr lang="bg-BG" sz="1600" dirty="0">
            <a:latin typeface="Palatino Linotype" panose="02040502050505030304" pitchFamily="18" charset="0"/>
          </a:endParaRPr>
        </a:p>
      </dgm:t>
    </dgm:pt>
    <dgm:pt modelId="{B599D571-8DF5-4F88-B6E8-02CB0EFF76AA}" type="parTrans" cxnId="{614FD103-416D-4D87-BC5A-074136DE80A4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5BB1D534-FFDB-4321-B079-F213FA688004}" type="sibTrans" cxnId="{614FD103-416D-4D87-BC5A-074136DE80A4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295CB264-599B-4C88-B430-52DDD872AA41}">
      <dgm:prSet phldrT="[Text]" custT="1"/>
      <dgm:spPr/>
      <dgm:t>
        <a:bodyPr/>
        <a:lstStyle/>
        <a:p>
          <a:r>
            <a:rPr lang="bg-BG" sz="1600" dirty="0" smtClean="0">
              <a:latin typeface="Palatino Linotype" panose="02040502050505030304" pitchFamily="18" charset="0"/>
            </a:rPr>
            <a:t>Ръст от 37% на пазара в ЕС28 до </a:t>
          </a:r>
          <a:r>
            <a:rPr lang="bg-BG" sz="1600" b="1" dirty="0" smtClean="0">
              <a:latin typeface="Palatino Linotype" panose="02040502050505030304" pitchFamily="18" charset="0"/>
            </a:rPr>
            <a:t>75.7 млрд. евро</a:t>
          </a:r>
          <a:r>
            <a:rPr lang="bg-BG" sz="1600" dirty="0" smtClean="0">
              <a:latin typeface="Palatino Linotype" panose="02040502050505030304" pitchFamily="18" charset="0"/>
            </a:rPr>
            <a:t>.</a:t>
          </a:r>
        </a:p>
        <a:p>
          <a:endParaRPr lang="bg-BG" sz="1600" dirty="0">
            <a:latin typeface="Palatino Linotype" panose="02040502050505030304" pitchFamily="18" charset="0"/>
          </a:endParaRPr>
        </a:p>
      </dgm:t>
    </dgm:pt>
    <dgm:pt modelId="{BF789E04-7DF7-4785-85A8-C2E7DCC12630}" type="parTrans" cxnId="{BDA17A46-40DD-4B86-8651-5CCF65E33B28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3AB33D78-B959-49A4-9DAC-7887478F0499}" type="sibTrans" cxnId="{BDA17A46-40DD-4B86-8651-5CCF65E33B28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869A8D52-80AA-480E-BF72-28E4A3E3E191}" type="pres">
      <dgm:prSet presAssocID="{30836A49-DEF6-4473-B277-1B480DA9EE9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bg-BG"/>
        </a:p>
      </dgm:t>
    </dgm:pt>
    <dgm:pt modelId="{0EAE33FD-3E9D-4DAA-B29D-50E97D6D19B1}" type="pres">
      <dgm:prSet presAssocID="{5150E95D-0E55-4A46-B08C-226018E36B3D}" presName="composite" presStyleCnt="0"/>
      <dgm:spPr/>
      <dgm:t>
        <a:bodyPr/>
        <a:lstStyle/>
        <a:p>
          <a:endParaRPr lang="bg-BG"/>
        </a:p>
      </dgm:t>
    </dgm:pt>
    <dgm:pt modelId="{DF66B680-3EC7-40EF-8DB7-751357CCFAB4}" type="pres">
      <dgm:prSet presAssocID="{5150E95D-0E55-4A46-B08C-226018E36B3D}" presName="LShape" presStyleLbl="alignNode1" presStyleIdx="0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D4C575DB-E5A5-46F3-B443-43A093B6BBB6}" type="pres">
      <dgm:prSet presAssocID="{5150E95D-0E55-4A46-B08C-226018E36B3D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5C6FC1F-8F0D-4993-A32A-6442014304DB}" type="pres">
      <dgm:prSet presAssocID="{5150E95D-0E55-4A46-B08C-226018E36B3D}" presName="Triangle" presStyleLbl="alignNode1" presStyleIdx="1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1C9F9CCE-E635-4903-9A2A-73B1DD1C6B00}" type="pres">
      <dgm:prSet presAssocID="{D3A85FFC-A20A-4420-9DD9-74B5957968DD}" presName="sibTrans" presStyleCnt="0"/>
      <dgm:spPr/>
      <dgm:t>
        <a:bodyPr/>
        <a:lstStyle/>
        <a:p>
          <a:endParaRPr lang="bg-BG"/>
        </a:p>
      </dgm:t>
    </dgm:pt>
    <dgm:pt modelId="{9ACB2413-4620-4FC2-8B9D-5031259D2766}" type="pres">
      <dgm:prSet presAssocID="{D3A85FFC-A20A-4420-9DD9-74B5957968DD}" presName="space" presStyleCnt="0"/>
      <dgm:spPr/>
      <dgm:t>
        <a:bodyPr/>
        <a:lstStyle/>
        <a:p>
          <a:endParaRPr lang="bg-BG"/>
        </a:p>
      </dgm:t>
    </dgm:pt>
    <dgm:pt modelId="{B2DF96B1-3F38-4809-B3AD-52A097878C4F}" type="pres">
      <dgm:prSet presAssocID="{A3C37EDF-BA3C-4F12-8E60-DD51B401BF12}" presName="composite" presStyleCnt="0"/>
      <dgm:spPr/>
      <dgm:t>
        <a:bodyPr/>
        <a:lstStyle/>
        <a:p>
          <a:endParaRPr lang="bg-BG"/>
        </a:p>
      </dgm:t>
    </dgm:pt>
    <dgm:pt modelId="{27400718-C67D-48D2-BAA9-626CBC6C056A}" type="pres">
      <dgm:prSet presAssocID="{A3C37EDF-BA3C-4F12-8E60-DD51B401BF12}" presName="LShape" presStyleLbl="alignNode1" presStyleIdx="2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BD8BCC71-A105-4337-B497-90D41A101F6A}" type="pres">
      <dgm:prSet presAssocID="{A3C37EDF-BA3C-4F12-8E60-DD51B401BF12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A7DA25B-857D-4342-B696-9B8D8E503AA5}" type="pres">
      <dgm:prSet presAssocID="{A3C37EDF-BA3C-4F12-8E60-DD51B401BF12}" presName="Triangle" presStyleLbl="alignNode1" presStyleIdx="3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98A8AF36-1288-4D8D-AED0-2EE8D5699E3E}" type="pres">
      <dgm:prSet presAssocID="{ECE71B83-9E16-463A-8047-A234F4684085}" presName="sibTrans" presStyleCnt="0"/>
      <dgm:spPr/>
      <dgm:t>
        <a:bodyPr/>
        <a:lstStyle/>
        <a:p>
          <a:endParaRPr lang="bg-BG"/>
        </a:p>
      </dgm:t>
    </dgm:pt>
    <dgm:pt modelId="{8B2A44E3-547B-4CF5-8356-FDA00713D743}" type="pres">
      <dgm:prSet presAssocID="{ECE71B83-9E16-463A-8047-A234F4684085}" presName="space" presStyleCnt="0"/>
      <dgm:spPr/>
      <dgm:t>
        <a:bodyPr/>
        <a:lstStyle/>
        <a:p>
          <a:endParaRPr lang="bg-BG"/>
        </a:p>
      </dgm:t>
    </dgm:pt>
    <dgm:pt modelId="{BC197299-5C6A-403E-8146-31BD4A0E6287}" type="pres">
      <dgm:prSet presAssocID="{5D5CBE7F-4CF1-4306-B0DA-9FD0616537AA}" presName="composite" presStyleCnt="0"/>
      <dgm:spPr/>
      <dgm:t>
        <a:bodyPr/>
        <a:lstStyle/>
        <a:p>
          <a:endParaRPr lang="bg-BG"/>
        </a:p>
      </dgm:t>
    </dgm:pt>
    <dgm:pt modelId="{61375931-C5BE-430F-B494-E52E5928F5C4}" type="pres">
      <dgm:prSet presAssocID="{5D5CBE7F-4CF1-4306-B0DA-9FD0616537AA}" presName="LShape" presStyleLbl="alignNode1" presStyleIdx="4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3046B9B8-4E7D-468C-AA4A-7087D21F59AC}" type="pres">
      <dgm:prSet presAssocID="{5D5CBE7F-4CF1-4306-B0DA-9FD0616537AA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A23E6B0-0291-4921-AF00-52C93C9E6720}" type="pres">
      <dgm:prSet presAssocID="{5D5CBE7F-4CF1-4306-B0DA-9FD0616537AA}" presName="Triangle" presStyleLbl="alignNode1" presStyleIdx="5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1A790E00-5026-4157-928A-7FE85968CEF3}" type="pres">
      <dgm:prSet presAssocID="{5BB1D534-FFDB-4321-B079-F213FA688004}" presName="sibTrans" presStyleCnt="0"/>
      <dgm:spPr/>
      <dgm:t>
        <a:bodyPr/>
        <a:lstStyle/>
        <a:p>
          <a:endParaRPr lang="bg-BG"/>
        </a:p>
      </dgm:t>
    </dgm:pt>
    <dgm:pt modelId="{2C7E889D-9925-42FF-82FC-741606F5EDD4}" type="pres">
      <dgm:prSet presAssocID="{5BB1D534-FFDB-4321-B079-F213FA688004}" presName="space" presStyleCnt="0"/>
      <dgm:spPr/>
      <dgm:t>
        <a:bodyPr/>
        <a:lstStyle/>
        <a:p>
          <a:endParaRPr lang="bg-BG"/>
        </a:p>
      </dgm:t>
    </dgm:pt>
    <dgm:pt modelId="{3ED29436-BBC3-4D8E-8DB4-10E9AABBA3A8}" type="pres">
      <dgm:prSet presAssocID="{295CB264-599B-4C88-B430-52DDD872AA41}" presName="composite" presStyleCnt="0"/>
      <dgm:spPr/>
      <dgm:t>
        <a:bodyPr/>
        <a:lstStyle/>
        <a:p>
          <a:endParaRPr lang="bg-BG"/>
        </a:p>
      </dgm:t>
    </dgm:pt>
    <dgm:pt modelId="{0B98A241-9273-4AAD-9960-C0C80B576C0F}" type="pres">
      <dgm:prSet presAssocID="{295CB264-599B-4C88-B430-52DDD872AA41}" presName="LShape" presStyleLbl="alignNode1" presStyleIdx="6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DBCA972E-CD06-4CEF-853B-BC985C529D33}" type="pres">
      <dgm:prSet presAssocID="{295CB264-599B-4C88-B430-52DDD872AA41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2091E0FE-8816-4B04-B9B7-094DD5967855}" type="presOf" srcId="{30836A49-DEF6-4473-B277-1B480DA9EE9B}" destId="{869A8D52-80AA-480E-BF72-28E4A3E3E191}" srcOrd="0" destOrd="0" presId="urn:microsoft.com/office/officeart/2009/3/layout/StepUpProcess"/>
    <dgm:cxn modelId="{AE63AEEC-BCE7-4BEA-A47A-9053A8038976}" srcId="{30836A49-DEF6-4473-B277-1B480DA9EE9B}" destId="{A3C37EDF-BA3C-4F12-8E60-DD51B401BF12}" srcOrd="1" destOrd="0" parTransId="{5DC78A12-B758-42F4-99C7-C4CD5BE7018D}" sibTransId="{ECE71B83-9E16-463A-8047-A234F4684085}"/>
    <dgm:cxn modelId="{9FC7F67B-A7CE-428A-A18A-8D23BF633041}" srcId="{30836A49-DEF6-4473-B277-1B480DA9EE9B}" destId="{5150E95D-0E55-4A46-B08C-226018E36B3D}" srcOrd="0" destOrd="0" parTransId="{E5924FED-57B2-4718-86C8-606DFE50FEF7}" sibTransId="{D3A85FFC-A20A-4420-9DD9-74B5957968DD}"/>
    <dgm:cxn modelId="{8421277B-36D7-4081-AE54-6AC8E429C1B8}" type="presOf" srcId="{5150E95D-0E55-4A46-B08C-226018E36B3D}" destId="{D4C575DB-E5A5-46F3-B443-43A093B6BBB6}" srcOrd="0" destOrd="0" presId="urn:microsoft.com/office/officeart/2009/3/layout/StepUpProcess"/>
    <dgm:cxn modelId="{66505860-45D5-4597-9C45-8C6124BB8940}" type="presOf" srcId="{5D5CBE7F-4CF1-4306-B0DA-9FD0616537AA}" destId="{3046B9B8-4E7D-468C-AA4A-7087D21F59AC}" srcOrd="0" destOrd="0" presId="urn:microsoft.com/office/officeart/2009/3/layout/StepUpProcess"/>
    <dgm:cxn modelId="{614FD103-416D-4D87-BC5A-074136DE80A4}" srcId="{30836A49-DEF6-4473-B277-1B480DA9EE9B}" destId="{5D5CBE7F-4CF1-4306-B0DA-9FD0616537AA}" srcOrd="2" destOrd="0" parTransId="{B599D571-8DF5-4F88-B6E8-02CB0EFF76AA}" sibTransId="{5BB1D534-FFDB-4321-B079-F213FA688004}"/>
    <dgm:cxn modelId="{8A0C71EB-803B-4C4F-A39A-A5E8D4CE0BF9}" type="presOf" srcId="{295CB264-599B-4C88-B430-52DDD872AA41}" destId="{DBCA972E-CD06-4CEF-853B-BC985C529D33}" srcOrd="0" destOrd="0" presId="urn:microsoft.com/office/officeart/2009/3/layout/StepUpProcess"/>
    <dgm:cxn modelId="{BDA17A46-40DD-4B86-8651-5CCF65E33B28}" srcId="{30836A49-DEF6-4473-B277-1B480DA9EE9B}" destId="{295CB264-599B-4C88-B430-52DDD872AA41}" srcOrd="3" destOrd="0" parTransId="{BF789E04-7DF7-4785-85A8-C2E7DCC12630}" sibTransId="{3AB33D78-B959-49A4-9DAC-7887478F0499}"/>
    <dgm:cxn modelId="{796FABAD-F562-4824-BD5D-E5C457249D68}" type="presOf" srcId="{A3C37EDF-BA3C-4F12-8E60-DD51B401BF12}" destId="{BD8BCC71-A105-4337-B497-90D41A101F6A}" srcOrd="0" destOrd="0" presId="urn:microsoft.com/office/officeart/2009/3/layout/StepUpProcess"/>
    <dgm:cxn modelId="{82F0A1C5-799C-4FA2-8BB4-8E87122D2FC5}" type="presParOf" srcId="{869A8D52-80AA-480E-BF72-28E4A3E3E191}" destId="{0EAE33FD-3E9D-4DAA-B29D-50E97D6D19B1}" srcOrd="0" destOrd="0" presId="urn:microsoft.com/office/officeart/2009/3/layout/StepUpProcess"/>
    <dgm:cxn modelId="{7A79FE6E-7252-4F18-9648-C124D54078A8}" type="presParOf" srcId="{0EAE33FD-3E9D-4DAA-B29D-50E97D6D19B1}" destId="{DF66B680-3EC7-40EF-8DB7-751357CCFAB4}" srcOrd="0" destOrd="0" presId="urn:microsoft.com/office/officeart/2009/3/layout/StepUpProcess"/>
    <dgm:cxn modelId="{20A6F633-DC6E-48E4-849F-20E64BBC923A}" type="presParOf" srcId="{0EAE33FD-3E9D-4DAA-B29D-50E97D6D19B1}" destId="{D4C575DB-E5A5-46F3-B443-43A093B6BBB6}" srcOrd="1" destOrd="0" presId="urn:microsoft.com/office/officeart/2009/3/layout/StepUpProcess"/>
    <dgm:cxn modelId="{B2F7B914-5A4E-46C3-A2BE-782E18AE8989}" type="presParOf" srcId="{0EAE33FD-3E9D-4DAA-B29D-50E97D6D19B1}" destId="{55C6FC1F-8F0D-4993-A32A-6442014304DB}" srcOrd="2" destOrd="0" presId="urn:microsoft.com/office/officeart/2009/3/layout/StepUpProcess"/>
    <dgm:cxn modelId="{D7F8E866-C9BE-454F-907B-A6F6154A751D}" type="presParOf" srcId="{869A8D52-80AA-480E-BF72-28E4A3E3E191}" destId="{1C9F9CCE-E635-4903-9A2A-73B1DD1C6B00}" srcOrd="1" destOrd="0" presId="urn:microsoft.com/office/officeart/2009/3/layout/StepUpProcess"/>
    <dgm:cxn modelId="{ECCB228A-A5AD-49D4-A7EB-BFFD3911A2C2}" type="presParOf" srcId="{1C9F9CCE-E635-4903-9A2A-73B1DD1C6B00}" destId="{9ACB2413-4620-4FC2-8B9D-5031259D2766}" srcOrd="0" destOrd="0" presId="urn:microsoft.com/office/officeart/2009/3/layout/StepUpProcess"/>
    <dgm:cxn modelId="{DB1E1F25-20B7-4166-8F56-2010AFE6D16C}" type="presParOf" srcId="{869A8D52-80AA-480E-BF72-28E4A3E3E191}" destId="{B2DF96B1-3F38-4809-B3AD-52A097878C4F}" srcOrd="2" destOrd="0" presId="urn:microsoft.com/office/officeart/2009/3/layout/StepUpProcess"/>
    <dgm:cxn modelId="{920D34E3-D6EB-4C45-AC6E-AA6F7652886B}" type="presParOf" srcId="{B2DF96B1-3F38-4809-B3AD-52A097878C4F}" destId="{27400718-C67D-48D2-BAA9-626CBC6C056A}" srcOrd="0" destOrd="0" presId="urn:microsoft.com/office/officeart/2009/3/layout/StepUpProcess"/>
    <dgm:cxn modelId="{98608E94-B9C0-4EF6-BA06-E4C236565EAF}" type="presParOf" srcId="{B2DF96B1-3F38-4809-B3AD-52A097878C4F}" destId="{BD8BCC71-A105-4337-B497-90D41A101F6A}" srcOrd="1" destOrd="0" presId="urn:microsoft.com/office/officeart/2009/3/layout/StepUpProcess"/>
    <dgm:cxn modelId="{1AFD7FB3-8F67-4BD9-A115-75181C578396}" type="presParOf" srcId="{B2DF96B1-3F38-4809-B3AD-52A097878C4F}" destId="{5A7DA25B-857D-4342-B696-9B8D8E503AA5}" srcOrd="2" destOrd="0" presId="urn:microsoft.com/office/officeart/2009/3/layout/StepUpProcess"/>
    <dgm:cxn modelId="{52745E4A-DBFA-423A-AA66-73F317734A85}" type="presParOf" srcId="{869A8D52-80AA-480E-BF72-28E4A3E3E191}" destId="{98A8AF36-1288-4D8D-AED0-2EE8D5699E3E}" srcOrd="3" destOrd="0" presId="urn:microsoft.com/office/officeart/2009/3/layout/StepUpProcess"/>
    <dgm:cxn modelId="{A13301B4-CA16-43C1-B73D-2A9BF782DD2A}" type="presParOf" srcId="{98A8AF36-1288-4D8D-AED0-2EE8D5699E3E}" destId="{8B2A44E3-547B-4CF5-8356-FDA00713D743}" srcOrd="0" destOrd="0" presId="urn:microsoft.com/office/officeart/2009/3/layout/StepUpProcess"/>
    <dgm:cxn modelId="{D432A513-80F7-4D23-AC51-1A01338CE111}" type="presParOf" srcId="{869A8D52-80AA-480E-BF72-28E4A3E3E191}" destId="{BC197299-5C6A-403E-8146-31BD4A0E6287}" srcOrd="4" destOrd="0" presId="urn:microsoft.com/office/officeart/2009/3/layout/StepUpProcess"/>
    <dgm:cxn modelId="{DC5DA26B-AC6D-4BF2-993F-8C896F06F0F5}" type="presParOf" srcId="{BC197299-5C6A-403E-8146-31BD4A0E6287}" destId="{61375931-C5BE-430F-B494-E52E5928F5C4}" srcOrd="0" destOrd="0" presId="urn:microsoft.com/office/officeart/2009/3/layout/StepUpProcess"/>
    <dgm:cxn modelId="{4CF432B1-7CF1-42E0-ABCF-287BB08515A9}" type="presParOf" srcId="{BC197299-5C6A-403E-8146-31BD4A0E6287}" destId="{3046B9B8-4E7D-468C-AA4A-7087D21F59AC}" srcOrd="1" destOrd="0" presId="urn:microsoft.com/office/officeart/2009/3/layout/StepUpProcess"/>
    <dgm:cxn modelId="{D4F2F44F-FBAC-45D7-9D70-4C871DB427AB}" type="presParOf" srcId="{BC197299-5C6A-403E-8146-31BD4A0E6287}" destId="{9A23E6B0-0291-4921-AF00-52C93C9E6720}" srcOrd="2" destOrd="0" presId="urn:microsoft.com/office/officeart/2009/3/layout/StepUpProcess"/>
    <dgm:cxn modelId="{7695D4D6-DDA1-417D-A8D4-D7E7C586363A}" type="presParOf" srcId="{869A8D52-80AA-480E-BF72-28E4A3E3E191}" destId="{1A790E00-5026-4157-928A-7FE85968CEF3}" srcOrd="5" destOrd="0" presId="urn:microsoft.com/office/officeart/2009/3/layout/StepUpProcess"/>
    <dgm:cxn modelId="{D64B8ADC-15D4-4942-949D-A9D29D9B737F}" type="presParOf" srcId="{1A790E00-5026-4157-928A-7FE85968CEF3}" destId="{2C7E889D-9925-42FF-82FC-741606F5EDD4}" srcOrd="0" destOrd="0" presId="urn:microsoft.com/office/officeart/2009/3/layout/StepUpProcess"/>
    <dgm:cxn modelId="{939F482C-F32C-4B3C-9BC3-E7B3F030EDE3}" type="presParOf" srcId="{869A8D52-80AA-480E-BF72-28E4A3E3E191}" destId="{3ED29436-BBC3-4D8E-8DB4-10E9AABBA3A8}" srcOrd="6" destOrd="0" presId="urn:microsoft.com/office/officeart/2009/3/layout/StepUpProcess"/>
    <dgm:cxn modelId="{FE8D181D-5B4A-4110-BFCE-6E4C1D819617}" type="presParOf" srcId="{3ED29436-BBC3-4D8E-8DB4-10E9AABBA3A8}" destId="{0B98A241-9273-4AAD-9960-C0C80B576C0F}" srcOrd="0" destOrd="0" presId="urn:microsoft.com/office/officeart/2009/3/layout/StepUpProcess"/>
    <dgm:cxn modelId="{FC0DB48C-B85C-4F94-994A-7DCA10FCF358}" type="presParOf" srcId="{3ED29436-BBC3-4D8E-8DB4-10E9AABBA3A8}" destId="{DBCA972E-CD06-4CEF-853B-BC985C529D3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D5D125-1D32-4565-95BE-E20A797A11A4}" type="doc">
      <dgm:prSet loTypeId="urn:microsoft.com/office/officeart/2005/8/layout/venn3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bg-BG"/>
        </a:p>
      </dgm:t>
    </dgm:pt>
    <dgm:pt modelId="{342490A1-75C1-4B68-A6D7-F1B08F02BF27}">
      <dgm:prSet phldrT="[Text]" custT="1"/>
      <dgm:spPr>
        <a:ln>
          <a:solidFill>
            <a:srgbClr val="002060"/>
          </a:solidFill>
        </a:ln>
      </dgm:spPr>
      <dgm:t>
        <a:bodyPr/>
        <a:lstStyle/>
        <a:p>
          <a:r>
            <a:rPr lang="bg-BG" sz="1400" dirty="0" smtClean="0">
              <a:solidFill>
                <a:srgbClr val="002060"/>
              </a:solidFill>
              <a:latin typeface="Palatino Linotype" panose="02040502050505030304" pitchFamily="18" charset="0"/>
            </a:rPr>
            <a:t>Бюджет и публични услуги</a:t>
          </a:r>
          <a:endParaRPr lang="bg-BG" sz="1400" dirty="0">
            <a:solidFill>
              <a:srgbClr val="002060"/>
            </a:solidFill>
            <a:latin typeface="Palatino Linotype" panose="02040502050505030304" pitchFamily="18" charset="0"/>
          </a:endParaRPr>
        </a:p>
      </dgm:t>
    </dgm:pt>
    <dgm:pt modelId="{A23101E6-25F3-49E5-A69F-78FFC2824957}" type="parTrans" cxnId="{C381DEE0-4FEF-4613-8778-D762FAA91F07}">
      <dgm:prSet/>
      <dgm:spPr/>
      <dgm:t>
        <a:bodyPr/>
        <a:lstStyle/>
        <a:p>
          <a:endParaRPr lang="bg-BG"/>
        </a:p>
      </dgm:t>
    </dgm:pt>
    <dgm:pt modelId="{6E3E397A-4E19-4AD0-A74B-26EDFBB62368}" type="sibTrans" cxnId="{C381DEE0-4FEF-4613-8778-D762FAA91F07}">
      <dgm:prSet/>
      <dgm:spPr/>
      <dgm:t>
        <a:bodyPr/>
        <a:lstStyle/>
        <a:p>
          <a:endParaRPr lang="bg-BG"/>
        </a:p>
      </dgm:t>
    </dgm:pt>
    <dgm:pt modelId="{4FBC5A1C-23DD-4CE9-9A0F-12BB4B37213E}">
      <dgm:prSet phldrT="[Text]" custT="1"/>
      <dgm:spPr>
        <a:ln>
          <a:solidFill>
            <a:srgbClr val="002060"/>
          </a:solidFill>
        </a:ln>
      </dgm:spPr>
      <dgm:t>
        <a:bodyPr/>
        <a:lstStyle/>
        <a:p>
          <a:r>
            <a:rPr lang="bg-BG" sz="1400" dirty="0" smtClean="0">
              <a:solidFill>
                <a:srgbClr val="002060"/>
              </a:solidFill>
              <a:latin typeface="Palatino Linotype" panose="02040502050505030304" pitchFamily="18" charset="0"/>
            </a:rPr>
            <a:t>Обществени поръчки</a:t>
          </a:r>
          <a:endParaRPr lang="bg-BG" sz="1400" dirty="0">
            <a:solidFill>
              <a:srgbClr val="002060"/>
            </a:solidFill>
            <a:latin typeface="Palatino Linotype" panose="02040502050505030304" pitchFamily="18" charset="0"/>
          </a:endParaRPr>
        </a:p>
      </dgm:t>
    </dgm:pt>
    <dgm:pt modelId="{139BA35E-6FE5-453A-8F1F-BE3EFFA2D500}" type="parTrans" cxnId="{46397974-AE0C-4C96-8F54-4A073DBA11AC}">
      <dgm:prSet/>
      <dgm:spPr/>
      <dgm:t>
        <a:bodyPr/>
        <a:lstStyle/>
        <a:p>
          <a:endParaRPr lang="bg-BG"/>
        </a:p>
      </dgm:t>
    </dgm:pt>
    <dgm:pt modelId="{EF6F4236-A641-43FD-A8AD-DE8266504EE7}" type="sibTrans" cxnId="{46397974-AE0C-4C96-8F54-4A073DBA11AC}">
      <dgm:prSet/>
      <dgm:spPr/>
      <dgm:t>
        <a:bodyPr/>
        <a:lstStyle/>
        <a:p>
          <a:endParaRPr lang="bg-BG"/>
        </a:p>
      </dgm:t>
    </dgm:pt>
    <dgm:pt modelId="{09F13E95-E681-4995-AF27-0EE6494C3A46}">
      <dgm:prSet phldrT="[Text]" custT="1"/>
      <dgm:spPr>
        <a:ln>
          <a:solidFill>
            <a:srgbClr val="002060"/>
          </a:solidFill>
        </a:ln>
      </dgm:spPr>
      <dgm:t>
        <a:bodyPr/>
        <a:lstStyle/>
        <a:p>
          <a:r>
            <a:rPr lang="bg-BG" sz="1400" dirty="0" smtClean="0">
              <a:solidFill>
                <a:srgbClr val="002060"/>
              </a:solidFill>
              <a:latin typeface="Palatino Linotype" panose="02040502050505030304" pitchFamily="18" charset="0"/>
            </a:rPr>
            <a:t>Средства от ЕС</a:t>
          </a:r>
          <a:endParaRPr lang="bg-BG" sz="1400" dirty="0">
            <a:solidFill>
              <a:srgbClr val="002060"/>
            </a:solidFill>
            <a:latin typeface="Palatino Linotype" panose="02040502050505030304" pitchFamily="18" charset="0"/>
          </a:endParaRPr>
        </a:p>
      </dgm:t>
    </dgm:pt>
    <dgm:pt modelId="{D504DD0F-9CE7-434D-9025-F8FB85D4A712}" type="parTrans" cxnId="{CCCEEC40-7311-4D4C-9A19-CB204CDC975B}">
      <dgm:prSet/>
      <dgm:spPr/>
      <dgm:t>
        <a:bodyPr/>
        <a:lstStyle/>
        <a:p>
          <a:endParaRPr lang="bg-BG"/>
        </a:p>
      </dgm:t>
    </dgm:pt>
    <dgm:pt modelId="{05196097-2B85-420F-ACFD-0408321B1143}" type="sibTrans" cxnId="{CCCEEC40-7311-4D4C-9A19-CB204CDC975B}">
      <dgm:prSet/>
      <dgm:spPr/>
      <dgm:t>
        <a:bodyPr/>
        <a:lstStyle/>
        <a:p>
          <a:endParaRPr lang="bg-BG"/>
        </a:p>
      </dgm:t>
    </dgm:pt>
    <dgm:pt modelId="{0EDB4CDE-5DDE-4C3A-A03C-A6C95F22F194}">
      <dgm:prSet phldrT="[Text]" custT="1"/>
      <dgm:spPr>
        <a:ln>
          <a:solidFill>
            <a:srgbClr val="002060"/>
          </a:solidFill>
        </a:ln>
      </dgm:spPr>
      <dgm:t>
        <a:bodyPr/>
        <a:lstStyle/>
        <a:p>
          <a:r>
            <a:rPr lang="bg-BG" sz="1400" dirty="0" smtClean="0">
              <a:solidFill>
                <a:srgbClr val="002060"/>
              </a:solidFill>
              <a:latin typeface="Palatino Linotype" panose="02040502050505030304" pitchFamily="18" charset="0"/>
            </a:rPr>
            <a:t>Демография и бизнес статистика</a:t>
          </a:r>
          <a:endParaRPr lang="bg-BG" sz="1400" dirty="0">
            <a:solidFill>
              <a:srgbClr val="002060"/>
            </a:solidFill>
            <a:latin typeface="Palatino Linotype" panose="02040502050505030304" pitchFamily="18" charset="0"/>
          </a:endParaRPr>
        </a:p>
      </dgm:t>
    </dgm:pt>
    <dgm:pt modelId="{D1C543B4-C70E-44E2-ADFA-E2F14FE16450}" type="parTrans" cxnId="{541E237C-B471-438B-AA87-DBC4A5DC6003}">
      <dgm:prSet/>
      <dgm:spPr/>
      <dgm:t>
        <a:bodyPr/>
        <a:lstStyle/>
        <a:p>
          <a:endParaRPr lang="bg-BG"/>
        </a:p>
      </dgm:t>
    </dgm:pt>
    <dgm:pt modelId="{9C546463-C430-482E-8AF9-BCD781D9EE80}" type="sibTrans" cxnId="{541E237C-B471-438B-AA87-DBC4A5DC6003}">
      <dgm:prSet/>
      <dgm:spPr/>
      <dgm:t>
        <a:bodyPr/>
        <a:lstStyle/>
        <a:p>
          <a:endParaRPr lang="bg-BG"/>
        </a:p>
      </dgm:t>
    </dgm:pt>
    <dgm:pt modelId="{4C3AD17A-1B70-4985-AAC6-5EED904262D9}">
      <dgm:prSet custT="1"/>
      <dgm:spPr>
        <a:ln>
          <a:solidFill>
            <a:srgbClr val="002060"/>
          </a:solidFill>
        </a:ln>
      </dgm:spPr>
      <dgm:t>
        <a:bodyPr/>
        <a:lstStyle/>
        <a:p>
          <a:r>
            <a:rPr lang="bg-BG" sz="1400" dirty="0" smtClean="0">
              <a:solidFill>
                <a:srgbClr val="002060"/>
              </a:solidFill>
              <a:latin typeface="Palatino Linotype" panose="02040502050505030304" pitchFamily="18" charset="0"/>
            </a:rPr>
            <a:t>Образование и обучение</a:t>
          </a:r>
          <a:endParaRPr lang="bg-BG" sz="1400" dirty="0">
            <a:solidFill>
              <a:srgbClr val="002060"/>
            </a:solidFill>
            <a:latin typeface="Palatino Linotype" panose="02040502050505030304" pitchFamily="18" charset="0"/>
          </a:endParaRPr>
        </a:p>
      </dgm:t>
    </dgm:pt>
    <dgm:pt modelId="{8B6EE09A-93ED-4032-B237-2EEBB40ACB4B}" type="parTrans" cxnId="{CA62B475-4CC1-4956-AFCC-99E0ED6D0D05}">
      <dgm:prSet/>
      <dgm:spPr/>
      <dgm:t>
        <a:bodyPr/>
        <a:lstStyle/>
        <a:p>
          <a:endParaRPr lang="bg-BG"/>
        </a:p>
      </dgm:t>
    </dgm:pt>
    <dgm:pt modelId="{B40011A0-F5FC-4FDB-99D3-517943180088}" type="sibTrans" cxnId="{CA62B475-4CC1-4956-AFCC-99E0ED6D0D05}">
      <dgm:prSet/>
      <dgm:spPr/>
      <dgm:t>
        <a:bodyPr/>
        <a:lstStyle/>
        <a:p>
          <a:endParaRPr lang="bg-BG"/>
        </a:p>
      </dgm:t>
    </dgm:pt>
    <dgm:pt modelId="{9D413055-3704-4C32-88B8-2D7F97F72A6B}">
      <dgm:prSet custT="1"/>
      <dgm:spPr>
        <a:ln>
          <a:solidFill>
            <a:srgbClr val="002060"/>
          </a:solidFill>
        </a:ln>
      </dgm:spPr>
      <dgm:t>
        <a:bodyPr/>
        <a:lstStyle/>
        <a:p>
          <a:r>
            <a:rPr lang="bg-BG" sz="1400" smtClean="0">
              <a:solidFill>
                <a:srgbClr val="002060"/>
              </a:solidFill>
              <a:latin typeface="Palatino Linotype" panose="02040502050505030304" pitchFamily="18" charset="0"/>
            </a:rPr>
            <a:t>Престъпност и превенция</a:t>
          </a:r>
          <a:endParaRPr lang="bg-BG" sz="1400" dirty="0">
            <a:solidFill>
              <a:srgbClr val="002060"/>
            </a:solidFill>
            <a:latin typeface="Palatino Linotype" panose="02040502050505030304" pitchFamily="18" charset="0"/>
          </a:endParaRPr>
        </a:p>
      </dgm:t>
    </dgm:pt>
    <dgm:pt modelId="{806A73A4-9ACA-48C0-91DC-DEAA377229B8}" type="parTrans" cxnId="{B37BD443-5A58-4D0B-B508-F260CB5668E3}">
      <dgm:prSet/>
      <dgm:spPr/>
      <dgm:t>
        <a:bodyPr/>
        <a:lstStyle/>
        <a:p>
          <a:endParaRPr lang="bg-BG"/>
        </a:p>
      </dgm:t>
    </dgm:pt>
    <dgm:pt modelId="{CA23DD21-B777-4A63-8E78-B1DD40DD7554}" type="sibTrans" cxnId="{B37BD443-5A58-4D0B-B508-F260CB5668E3}">
      <dgm:prSet/>
      <dgm:spPr/>
      <dgm:t>
        <a:bodyPr/>
        <a:lstStyle/>
        <a:p>
          <a:endParaRPr lang="bg-BG"/>
        </a:p>
      </dgm:t>
    </dgm:pt>
    <dgm:pt modelId="{7651B77D-947D-40F3-B826-BA7660AC836C}">
      <dgm:prSet custT="1"/>
      <dgm:spPr>
        <a:ln>
          <a:solidFill>
            <a:srgbClr val="002060"/>
          </a:solidFill>
        </a:ln>
      </dgm:spPr>
      <dgm:t>
        <a:bodyPr/>
        <a:lstStyle/>
        <a:p>
          <a:r>
            <a:rPr lang="bg-BG" sz="1400" dirty="0" smtClean="0">
              <a:solidFill>
                <a:srgbClr val="002060"/>
              </a:solidFill>
              <a:latin typeface="Palatino Linotype" panose="02040502050505030304" pitchFamily="18" charset="0"/>
            </a:rPr>
            <a:t>Околна среда</a:t>
          </a:r>
          <a:endParaRPr lang="bg-BG" sz="1400" dirty="0">
            <a:solidFill>
              <a:srgbClr val="002060"/>
            </a:solidFill>
            <a:latin typeface="Palatino Linotype" panose="02040502050505030304" pitchFamily="18" charset="0"/>
          </a:endParaRPr>
        </a:p>
      </dgm:t>
    </dgm:pt>
    <dgm:pt modelId="{3C402143-BECD-4B54-B2E5-863C5A756E1B}" type="parTrans" cxnId="{7AE10EC5-B799-42FF-BC64-A55E77C97E7C}">
      <dgm:prSet/>
      <dgm:spPr/>
      <dgm:t>
        <a:bodyPr/>
        <a:lstStyle/>
        <a:p>
          <a:endParaRPr lang="bg-BG"/>
        </a:p>
      </dgm:t>
    </dgm:pt>
    <dgm:pt modelId="{CF15EB20-32F8-4BD2-BB10-C1389415A976}" type="sibTrans" cxnId="{7AE10EC5-B799-42FF-BC64-A55E77C97E7C}">
      <dgm:prSet/>
      <dgm:spPr/>
      <dgm:t>
        <a:bodyPr/>
        <a:lstStyle/>
        <a:p>
          <a:endParaRPr lang="bg-BG"/>
        </a:p>
      </dgm:t>
    </dgm:pt>
    <dgm:pt modelId="{5FF210DE-9114-4B82-81B3-669062FDBBAF}" type="pres">
      <dgm:prSet presAssocID="{66D5D125-1D32-4565-95BE-E20A797A11A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5725FA-A3DE-457E-AC80-31915200CF07}" type="pres">
      <dgm:prSet presAssocID="{342490A1-75C1-4B68-A6D7-F1B08F02BF27}" presName="Name5" presStyleLbl="vennNode1" presStyleIdx="0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409432C-3EA7-4233-BA67-C83A1A2BB130}" type="pres">
      <dgm:prSet presAssocID="{6E3E397A-4E19-4AD0-A74B-26EDFBB62368}" presName="space" presStyleCnt="0"/>
      <dgm:spPr/>
    </dgm:pt>
    <dgm:pt modelId="{685BBC02-26C1-473F-9896-6A066E74D962}" type="pres">
      <dgm:prSet presAssocID="{4FBC5A1C-23DD-4CE9-9A0F-12BB4B37213E}" presName="Name5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D851B7A-33EF-475E-8C30-8FBE94BAAE0E}" type="pres">
      <dgm:prSet presAssocID="{EF6F4236-A641-43FD-A8AD-DE8266504EE7}" presName="space" presStyleCnt="0"/>
      <dgm:spPr/>
    </dgm:pt>
    <dgm:pt modelId="{9D241A48-8450-40CC-BFC4-8D29DC820932}" type="pres">
      <dgm:prSet presAssocID="{09F13E95-E681-4995-AF27-0EE6494C3A46}" presName="Name5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84CA6C-04CB-4925-AFE9-4324828806AF}" type="pres">
      <dgm:prSet presAssocID="{05196097-2B85-420F-ACFD-0408321B1143}" presName="space" presStyleCnt="0"/>
      <dgm:spPr/>
    </dgm:pt>
    <dgm:pt modelId="{BD4E1F49-2FB5-4EFD-A7D4-977C2A42E155}" type="pres">
      <dgm:prSet presAssocID="{0EDB4CDE-5DDE-4C3A-A03C-A6C95F22F194}" presName="Name5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2D45221-35AE-418E-B0D9-25783FD0E939}" type="pres">
      <dgm:prSet presAssocID="{9C546463-C430-482E-8AF9-BCD781D9EE80}" presName="space" presStyleCnt="0"/>
      <dgm:spPr/>
    </dgm:pt>
    <dgm:pt modelId="{265FA841-AB17-4607-8637-AB11E5D32F20}" type="pres">
      <dgm:prSet presAssocID="{4C3AD17A-1B70-4985-AAC6-5EED904262D9}" presName="Name5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2B409F7-EC45-4D9B-B516-40322D8F52DB}" type="pres">
      <dgm:prSet presAssocID="{B40011A0-F5FC-4FDB-99D3-517943180088}" presName="space" presStyleCnt="0"/>
      <dgm:spPr/>
    </dgm:pt>
    <dgm:pt modelId="{E3E08A19-461E-4418-BFCC-AE77C3D048EA}" type="pres">
      <dgm:prSet presAssocID="{9D413055-3704-4C32-88B8-2D7F97F72A6B}" presName="Name5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50F428E-2658-4EED-90C1-FD6BDED3F696}" type="pres">
      <dgm:prSet presAssocID="{CA23DD21-B777-4A63-8E78-B1DD40DD7554}" presName="space" presStyleCnt="0"/>
      <dgm:spPr/>
    </dgm:pt>
    <dgm:pt modelId="{B60B2BB3-F4F1-4C27-B27A-C441D3448A27}" type="pres">
      <dgm:prSet presAssocID="{7651B77D-947D-40F3-B826-BA7660AC836C}" presName="Name5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4BC4D979-5A3B-421A-BF08-8DBABB1A865A}" type="presOf" srcId="{7651B77D-947D-40F3-B826-BA7660AC836C}" destId="{B60B2BB3-F4F1-4C27-B27A-C441D3448A27}" srcOrd="0" destOrd="0" presId="urn:microsoft.com/office/officeart/2005/8/layout/venn3"/>
    <dgm:cxn modelId="{7AE10EC5-B799-42FF-BC64-A55E77C97E7C}" srcId="{66D5D125-1D32-4565-95BE-E20A797A11A4}" destId="{7651B77D-947D-40F3-B826-BA7660AC836C}" srcOrd="6" destOrd="0" parTransId="{3C402143-BECD-4B54-B2E5-863C5A756E1B}" sibTransId="{CF15EB20-32F8-4BD2-BB10-C1389415A976}"/>
    <dgm:cxn modelId="{27F0E858-85DF-40EF-A4E7-EEA2B6744335}" type="presOf" srcId="{342490A1-75C1-4B68-A6D7-F1B08F02BF27}" destId="{595725FA-A3DE-457E-AC80-31915200CF07}" srcOrd="0" destOrd="0" presId="urn:microsoft.com/office/officeart/2005/8/layout/venn3"/>
    <dgm:cxn modelId="{46397974-AE0C-4C96-8F54-4A073DBA11AC}" srcId="{66D5D125-1D32-4565-95BE-E20A797A11A4}" destId="{4FBC5A1C-23DD-4CE9-9A0F-12BB4B37213E}" srcOrd="1" destOrd="0" parTransId="{139BA35E-6FE5-453A-8F1F-BE3EFFA2D500}" sibTransId="{EF6F4236-A641-43FD-A8AD-DE8266504EE7}"/>
    <dgm:cxn modelId="{128D87D4-0EAE-40B3-AAD5-D958BD0A0F68}" type="presOf" srcId="{4C3AD17A-1B70-4985-AAC6-5EED904262D9}" destId="{265FA841-AB17-4607-8637-AB11E5D32F20}" srcOrd="0" destOrd="0" presId="urn:microsoft.com/office/officeart/2005/8/layout/venn3"/>
    <dgm:cxn modelId="{541E237C-B471-438B-AA87-DBC4A5DC6003}" srcId="{66D5D125-1D32-4565-95BE-E20A797A11A4}" destId="{0EDB4CDE-5DDE-4C3A-A03C-A6C95F22F194}" srcOrd="3" destOrd="0" parTransId="{D1C543B4-C70E-44E2-ADFA-E2F14FE16450}" sibTransId="{9C546463-C430-482E-8AF9-BCD781D9EE80}"/>
    <dgm:cxn modelId="{AC4E9C97-D3F8-44EC-A4B1-E815850CBC06}" type="presOf" srcId="{9D413055-3704-4C32-88B8-2D7F97F72A6B}" destId="{E3E08A19-461E-4418-BFCC-AE77C3D048EA}" srcOrd="0" destOrd="0" presId="urn:microsoft.com/office/officeart/2005/8/layout/venn3"/>
    <dgm:cxn modelId="{7DA31C52-1D05-4E55-9F36-901FAC78FBD3}" type="presOf" srcId="{09F13E95-E681-4995-AF27-0EE6494C3A46}" destId="{9D241A48-8450-40CC-BFC4-8D29DC820932}" srcOrd="0" destOrd="0" presId="urn:microsoft.com/office/officeart/2005/8/layout/venn3"/>
    <dgm:cxn modelId="{C381DEE0-4FEF-4613-8778-D762FAA91F07}" srcId="{66D5D125-1D32-4565-95BE-E20A797A11A4}" destId="{342490A1-75C1-4B68-A6D7-F1B08F02BF27}" srcOrd="0" destOrd="0" parTransId="{A23101E6-25F3-49E5-A69F-78FFC2824957}" sibTransId="{6E3E397A-4E19-4AD0-A74B-26EDFBB62368}"/>
    <dgm:cxn modelId="{4103CBA8-7A44-40D9-BD73-B8B5D80CEF4E}" type="presOf" srcId="{4FBC5A1C-23DD-4CE9-9A0F-12BB4B37213E}" destId="{685BBC02-26C1-473F-9896-6A066E74D962}" srcOrd="0" destOrd="0" presId="urn:microsoft.com/office/officeart/2005/8/layout/venn3"/>
    <dgm:cxn modelId="{B328DFC7-E072-45E8-8DF3-71874287CC79}" type="presOf" srcId="{66D5D125-1D32-4565-95BE-E20A797A11A4}" destId="{5FF210DE-9114-4B82-81B3-669062FDBBAF}" srcOrd="0" destOrd="0" presId="urn:microsoft.com/office/officeart/2005/8/layout/venn3"/>
    <dgm:cxn modelId="{CCCEEC40-7311-4D4C-9A19-CB204CDC975B}" srcId="{66D5D125-1D32-4565-95BE-E20A797A11A4}" destId="{09F13E95-E681-4995-AF27-0EE6494C3A46}" srcOrd="2" destOrd="0" parTransId="{D504DD0F-9CE7-434D-9025-F8FB85D4A712}" sibTransId="{05196097-2B85-420F-ACFD-0408321B1143}"/>
    <dgm:cxn modelId="{B37BD443-5A58-4D0B-B508-F260CB5668E3}" srcId="{66D5D125-1D32-4565-95BE-E20A797A11A4}" destId="{9D413055-3704-4C32-88B8-2D7F97F72A6B}" srcOrd="5" destOrd="0" parTransId="{806A73A4-9ACA-48C0-91DC-DEAA377229B8}" sibTransId="{CA23DD21-B777-4A63-8E78-B1DD40DD7554}"/>
    <dgm:cxn modelId="{CA62B475-4CC1-4956-AFCC-99E0ED6D0D05}" srcId="{66D5D125-1D32-4565-95BE-E20A797A11A4}" destId="{4C3AD17A-1B70-4985-AAC6-5EED904262D9}" srcOrd="4" destOrd="0" parTransId="{8B6EE09A-93ED-4032-B237-2EEBB40ACB4B}" sibTransId="{B40011A0-F5FC-4FDB-99D3-517943180088}"/>
    <dgm:cxn modelId="{B1E372D8-9C0B-450F-9C37-EEACD05650F2}" type="presOf" srcId="{0EDB4CDE-5DDE-4C3A-A03C-A6C95F22F194}" destId="{BD4E1F49-2FB5-4EFD-A7D4-977C2A42E155}" srcOrd="0" destOrd="0" presId="urn:microsoft.com/office/officeart/2005/8/layout/venn3"/>
    <dgm:cxn modelId="{7C743D1A-C5BB-40C8-B47C-FF7B525E29DF}" type="presParOf" srcId="{5FF210DE-9114-4B82-81B3-669062FDBBAF}" destId="{595725FA-A3DE-457E-AC80-31915200CF07}" srcOrd="0" destOrd="0" presId="urn:microsoft.com/office/officeart/2005/8/layout/venn3"/>
    <dgm:cxn modelId="{0ED0C323-9803-4E14-AA8E-D2F0C1469055}" type="presParOf" srcId="{5FF210DE-9114-4B82-81B3-669062FDBBAF}" destId="{2409432C-3EA7-4233-BA67-C83A1A2BB130}" srcOrd="1" destOrd="0" presId="urn:microsoft.com/office/officeart/2005/8/layout/venn3"/>
    <dgm:cxn modelId="{32A36346-88AB-4CC2-BD36-8CD6F7E1E2EB}" type="presParOf" srcId="{5FF210DE-9114-4B82-81B3-669062FDBBAF}" destId="{685BBC02-26C1-473F-9896-6A066E74D962}" srcOrd="2" destOrd="0" presId="urn:microsoft.com/office/officeart/2005/8/layout/venn3"/>
    <dgm:cxn modelId="{9A9DDAD8-DD26-4551-A4CA-BA2E21CF588E}" type="presParOf" srcId="{5FF210DE-9114-4B82-81B3-669062FDBBAF}" destId="{4D851B7A-33EF-475E-8C30-8FBE94BAAE0E}" srcOrd="3" destOrd="0" presId="urn:microsoft.com/office/officeart/2005/8/layout/venn3"/>
    <dgm:cxn modelId="{B035DBCA-DC68-460F-9DEE-E8CD1934EC7F}" type="presParOf" srcId="{5FF210DE-9114-4B82-81B3-669062FDBBAF}" destId="{9D241A48-8450-40CC-BFC4-8D29DC820932}" srcOrd="4" destOrd="0" presId="urn:microsoft.com/office/officeart/2005/8/layout/venn3"/>
    <dgm:cxn modelId="{9D088701-73AF-4A8A-9373-63D05BD86D1C}" type="presParOf" srcId="{5FF210DE-9114-4B82-81B3-669062FDBBAF}" destId="{5F84CA6C-04CB-4925-AFE9-4324828806AF}" srcOrd="5" destOrd="0" presId="urn:microsoft.com/office/officeart/2005/8/layout/venn3"/>
    <dgm:cxn modelId="{719AFA33-EDDD-4440-A1F1-94E82574FA39}" type="presParOf" srcId="{5FF210DE-9114-4B82-81B3-669062FDBBAF}" destId="{BD4E1F49-2FB5-4EFD-A7D4-977C2A42E155}" srcOrd="6" destOrd="0" presId="urn:microsoft.com/office/officeart/2005/8/layout/venn3"/>
    <dgm:cxn modelId="{259EBA1E-EB4F-4768-B7DA-266AA1AC1F88}" type="presParOf" srcId="{5FF210DE-9114-4B82-81B3-669062FDBBAF}" destId="{E2D45221-35AE-418E-B0D9-25783FD0E939}" srcOrd="7" destOrd="0" presId="urn:microsoft.com/office/officeart/2005/8/layout/venn3"/>
    <dgm:cxn modelId="{414049C9-0A02-4AC1-922D-4AEDB4B23374}" type="presParOf" srcId="{5FF210DE-9114-4B82-81B3-669062FDBBAF}" destId="{265FA841-AB17-4607-8637-AB11E5D32F20}" srcOrd="8" destOrd="0" presId="urn:microsoft.com/office/officeart/2005/8/layout/venn3"/>
    <dgm:cxn modelId="{EE1C5807-0963-4A07-AF2F-9EC2F4DE69EE}" type="presParOf" srcId="{5FF210DE-9114-4B82-81B3-669062FDBBAF}" destId="{12B409F7-EC45-4D9B-B516-40322D8F52DB}" srcOrd="9" destOrd="0" presId="urn:microsoft.com/office/officeart/2005/8/layout/venn3"/>
    <dgm:cxn modelId="{EBE5B74D-48EC-41D9-8E8F-C9EAA3B8682D}" type="presParOf" srcId="{5FF210DE-9114-4B82-81B3-669062FDBBAF}" destId="{E3E08A19-461E-4418-BFCC-AE77C3D048EA}" srcOrd="10" destOrd="0" presId="urn:microsoft.com/office/officeart/2005/8/layout/venn3"/>
    <dgm:cxn modelId="{8998F4E0-0324-40DA-9AFF-0859409F4621}" type="presParOf" srcId="{5FF210DE-9114-4B82-81B3-669062FDBBAF}" destId="{250F428E-2658-4EED-90C1-FD6BDED3F696}" srcOrd="11" destOrd="0" presId="urn:microsoft.com/office/officeart/2005/8/layout/venn3"/>
    <dgm:cxn modelId="{BEBBB4B1-5B5A-41A2-90C4-3C34CF423CE7}" type="presParOf" srcId="{5FF210DE-9114-4B82-81B3-669062FDBBAF}" destId="{B60B2BB3-F4F1-4C27-B27A-C441D3448A27}" srcOrd="12" destOrd="0" presId="urn:microsoft.com/office/officeart/2005/8/layout/venn3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836A49-DEF6-4473-B277-1B480DA9EE9B}" type="doc">
      <dgm:prSet loTypeId="urn:microsoft.com/office/officeart/2009/3/layout/StepUpProcess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bg-BG"/>
        </a:p>
      </dgm:t>
    </dgm:pt>
    <dgm:pt modelId="{5150E95D-0E55-4A46-B08C-226018E36B3D}">
      <dgm:prSet phldrT="[Text]"/>
      <dgm:spPr/>
      <dgm:t>
        <a:bodyPr/>
        <a:lstStyle/>
        <a:p>
          <a:r>
            <a:rPr lang="bg-BG" b="0" dirty="0">
              <a:latin typeface="Palatino Linotype" panose="02040502050505030304" pitchFamily="18" charset="0"/>
            </a:rPr>
            <a:t>Събиране на правителствени данни</a:t>
          </a:r>
        </a:p>
      </dgm:t>
    </dgm:pt>
    <dgm:pt modelId="{E5924FED-57B2-4718-86C8-606DFE50FEF7}" type="parTrans" cxnId="{9FC7F67B-A7CE-428A-A18A-8D23BF633041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D3A85FFC-A20A-4420-9DD9-74B5957968DD}" type="sibTrans" cxnId="{9FC7F67B-A7CE-428A-A18A-8D23BF633041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A3C37EDF-BA3C-4F12-8E60-DD51B401BF12}">
      <dgm:prSet phldrT="[Text]"/>
      <dgm:spPr/>
      <dgm:t>
        <a:bodyPr/>
        <a:lstStyle/>
        <a:p>
          <a:r>
            <a:rPr lang="bg-BG" b="0" dirty="0" smtClean="0">
              <a:latin typeface="Palatino Linotype" panose="02040502050505030304" pitchFamily="18" charset="0"/>
            </a:rPr>
            <a:t>Интегриране на правителствени данни</a:t>
          </a:r>
        </a:p>
        <a:p>
          <a:endParaRPr lang="bg-BG" dirty="0">
            <a:latin typeface="Palatino Linotype" panose="02040502050505030304" pitchFamily="18" charset="0"/>
          </a:endParaRPr>
        </a:p>
      </dgm:t>
    </dgm:pt>
    <dgm:pt modelId="{5DC78A12-B758-42F4-99C7-C4CD5BE7018D}" type="parTrans" cxnId="{AE63AEEC-BCE7-4BEA-A47A-9053A8038976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ECE71B83-9E16-463A-8047-A234F4684085}" type="sibTrans" cxnId="{AE63AEEC-BCE7-4BEA-A47A-9053A8038976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5D5CBE7F-4CF1-4306-B0DA-9FD0616537AA}">
      <dgm:prSet phldrT="[Text]"/>
      <dgm:spPr/>
      <dgm:t>
        <a:bodyPr/>
        <a:lstStyle/>
        <a:p>
          <a:r>
            <a:rPr lang="bg-BG" b="0" dirty="0" smtClean="0">
              <a:latin typeface="Palatino Linotype" panose="02040502050505030304" pitchFamily="18" charset="0"/>
            </a:rPr>
            <a:t>Интегриране на правителствени и официални неправителствени данни</a:t>
          </a:r>
        </a:p>
        <a:p>
          <a:endParaRPr lang="bg-BG" dirty="0">
            <a:latin typeface="Palatino Linotype" panose="02040502050505030304" pitchFamily="18" charset="0"/>
          </a:endParaRPr>
        </a:p>
      </dgm:t>
    </dgm:pt>
    <dgm:pt modelId="{B599D571-8DF5-4F88-B6E8-02CB0EFF76AA}" type="parTrans" cxnId="{614FD103-416D-4D87-BC5A-074136DE80A4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5BB1D534-FFDB-4321-B079-F213FA688004}" type="sibTrans" cxnId="{614FD103-416D-4D87-BC5A-074136DE80A4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295CB264-599B-4C88-B430-52DDD872AA41}">
      <dgm:prSet phldrT="[Text]"/>
      <dgm:spPr/>
      <dgm:t>
        <a:bodyPr/>
        <a:lstStyle/>
        <a:p>
          <a:r>
            <a:rPr lang="bg-BG" dirty="0" smtClean="0">
              <a:latin typeface="Palatino Linotype" panose="02040502050505030304" pitchFamily="18" charset="0"/>
            </a:rPr>
            <a:t>Интегриране на правителствени, неправителствени и социални данни</a:t>
          </a:r>
        </a:p>
        <a:p>
          <a:endParaRPr lang="bg-BG" dirty="0">
            <a:latin typeface="Palatino Linotype" panose="02040502050505030304" pitchFamily="18" charset="0"/>
          </a:endParaRPr>
        </a:p>
      </dgm:t>
    </dgm:pt>
    <dgm:pt modelId="{BF789E04-7DF7-4785-85A8-C2E7DCC12630}" type="parTrans" cxnId="{BDA17A46-40DD-4B86-8651-5CCF65E33B28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3AB33D78-B959-49A4-9DAC-7887478F0499}" type="sibTrans" cxnId="{BDA17A46-40DD-4B86-8651-5CCF65E33B28}">
      <dgm:prSet/>
      <dgm:spPr/>
      <dgm:t>
        <a:bodyPr/>
        <a:lstStyle/>
        <a:p>
          <a:endParaRPr lang="bg-BG">
            <a:latin typeface="Palatino Linotype" panose="02040502050505030304" pitchFamily="18" charset="0"/>
          </a:endParaRPr>
        </a:p>
      </dgm:t>
    </dgm:pt>
    <dgm:pt modelId="{869A8D52-80AA-480E-BF72-28E4A3E3E191}" type="pres">
      <dgm:prSet presAssocID="{30836A49-DEF6-4473-B277-1B480DA9EE9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bg-BG"/>
        </a:p>
      </dgm:t>
    </dgm:pt>
    <dgm:pt modelId="{0EAE33FD-3E9D-4DAA-B29D-50E97D6D19B1}" type="pres">
      <dgm:prSet presAssocID="{5150E95D-0E55-4A46-B08C-226018E36B3D}" presName="composite" presStyleCnt="0"/>
      <dgm:spPr/>
      <dgm:t>
        <a:bodyPr/>
        <a:lstStyle/>
        <a:p>
          <a:endParaRPr lang="bg-BG"/>
        </a:p>
      </dgm:t>
    </dgm:pt>
    <dgm:pt modelId="{DF66B680-3EC7-40EF-8DB7-751357CCFAB4}" type="pres">
      <dgm:prSet presAssocID="{5150E95D-0E55-4A46-B08C-226018E36B3D}" presName="LShape" presStyleLbl="alignNode1" presStyleIdx="0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D4C575DB-E5A5-46F3-B443-43A093B6BBB6}" type="pres">
      <dgm:prSet presAssocID="{5150E95D-0E55-4A46-B08C-226018E36B3D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5C6FC1F-8F0D-4993-A32A-6442014304DB}" type="pres">
      <dgm:prSet presAssocID="{5150E95D-0E55-4A46-B08C-226018E36B3D}" presName="Triangle" presStyleLbl="alignNode1" presStyleIdx="1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1C9F9CCE-E635-4903-9A2A-73B1DD1C6B00}" type="pres">
      <dgm:prSet presAssocID="{D3A85FFC-A20A-4420-9DD9-74B5957968DD}" presName="sibTrans" presStyleCnt="0"/>
      <dgm:spPr/>
      <dgm:t>
        <a:bodyPr/>
        <a:lstStyle/>
        <a:p>
          <a:endParaRPr lang="bg-BG"/>
        </a:p>
      </dgm:t>
    </dgm:pt>
    <dgm:pt modelId="{9ACB2413-4620-4FC2-8B9D-5031259D2766}" type="pres">
      <dgm:prSet presAssocID="{D3A85FFC-A20A-4420-9DD9-74B5957968DD}" presName="space" presStyleCnt="0"/>
      <dgm:spPr/>
      <dgm:t>
        <a:bodyPr/>
        <a:lstStyle/>
        <a:p>
          <a:endParaRPr lang="bg-BG"/>
        </a:p>
      </dgm:t>
    </dgm:pt>
    <dgm:pt modelId="{B2DF96B1-3F38-4809-B3AD-52A097878C4F}" type="pres">
      <dgm:prSet presAssocID="{A3C37EDF-BA3C-4F12-8E60-DD51B401BF12}" presName="composite" presStyleCnt="0"/>
      <dgm:spPr/>
      <dgm:t>
        <a:bodyPr/>
        <a:lstStyle/>
        <a:p>
          <a:endParaRPr lang="bg-BG"/>
        </a:p>
      </dgm:t>
    </dgm:pt>
    <dgm:pt modelId="{27400718-C67D-48D2-BAA9-626CBC6C056A}" type="pres">
      <dgm:prSet presAssocID="{A3C37EDF-BA3C-4F12-8E60-DD51B401BF12}" presName="LShape" presStyleLbl="alignNode1" presStyleIdx="2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BD8BCC71-A105-4337-B497-90D41A101F6A}" type="pres">
      <dgm:prSet presAssocID="{A3C37EDF-BA3C-4F12-8E60-DD51B401BF12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A7DA25B-857D-4342-B696-9B8D8E503AA5}" type="pres">
      <dgm:prSet presAssocID="{A3C37EDF-BA3C-4F12-8E60-DD51B401BF12}" presName="Triangle" presStyleLbl="alignNode1" presStyleIdx="3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98A8AF36-1288-4D8D-AED0-2EE8D5699E3E}" type="pres">
      <dgm:prSet presAssocID="{ECE71B83-9E16-463A-8047-A234F4684085}" presName="sibTrans" presStyleCnt="0"/>
      <dgm:spPr/>
      <dgm:t>
        <a:bodyPr/>
        <a:lstStyle/>
        <a:p>
          <a:endParaRPr lang="bg-BG"/>
        </a:p>
      </dgm:t>
    </dgm:pt>
    <dgm:pt modelId="{8B2A44E3-547B-4CF5-8356-FDA00713D743}" type="pres">
      <dgm:prSet presAssocID="{ECE71B83-9E16-463A-8047-A234F4684085}" presName="space" presStyleCnt="0"/>
      <dgm:spPr/>
      <dgm:t>
        <a:bodyPr/>
        <a:lstStyle/>
        <a:p>
          <a:endParaRPr lang="bg-BG"/>
        </a:p>
      </dgm:t>
    </dgm:pt>
    <dgm:pt modelId="{BC197299-5C6A-403E-8146-31BD4A0E6287}" type="pres">
      <dgm:prSet presAssocID="{5D5CBE7F-4CF1-4306-B0DA-9FD0616537AA}" presName="composite" presStyleCnt="0"/>
      <dgm:spPr/>
      <dgm:t>
        <a:bodyPr/>
        <a:lstStyle/>
        <a:p>
          <a:endParaRPr lang="bg-BG"/>
        </a:p>
      </dgm:t>
    </dgm:pt>
    <dgm:pt modelId="{61375931-C5BE-430F-B494-E52E5928F5C4}" type="pres">
      <dgm:prSet presAssocID="{5D5CBE7F-4CF1-4306-B0DA-9FD0616537AA}" presName="LShape" presStyleLbl="alignNode1" presStyleIdx="4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3046B9B8-4E7D-468C-AA4A-7087D21F59AC}" type="pres">
      <dgm:prSet presAssocID="{5D5CBE7F-4CF1-4306-B0DA-9FD0616537AA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A23E6B0-0291-4921-AF00-52C93C9E6720}" type="pres">
      <dgm:prSet presAssocID="{5D5CBE7F-4CF1-4306-B0DA-9FD0616537AA}" presName="Triangle" presStyleLbl="alignNode1" presStyleIdx="5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1A790E00-5026-4157-928A-7FE85968CEF3}" type="pres">
      <dgm:prSet presAssocID="{5BB1D534-FFDB-4321-B079-F213FA688004}" presName="sibTrans" presStyleCnt="0"/>
      <dgm:spPr/>
      <dgm:t>
        <a:bodyPr/>
        <a:lstStyle/>
        <a:p>
          <a:endParaRPr lang="bg-BG"/>
        </a:p>
      </dgm:t>
    </dgm:pt>
    <dgm:pt modelId="{2C7E889D-9925-42FF-82FC-741606F5EDD4}" type="pres">
      <dgm:prSet presAssocID="{5BB1D534-FFDB-4321-B079-F213FA688004}" presName="space" presStyleCnt="0"/>
      <dgm:spPr/>
      <dgm:t>
        <a:bodyPr/>
        <a:lstStyle/>
        <a:p>
          <a:endParaRPr lang="bg-BG"/>
        </a:p>
      </dgm:t>
    </dgm:pt>
    <dgm:pt modelId="{3ED29436-BBC3-4D8E-8DB4-10E9AABBA3A8}" type="pres">
      <dgm:prSet presAssocID="{295CB264-599B-4C88-B430-52DDD872AA41}" presName="composite" presStyleCnt="0"/>
      <dgm:spPr/>
      <dgm:t>
        <a:bodyPr/>
        <a:lstStyle/>
        <a:p>
          <a:endParaRPr lang="bg-BG"/>
        </a:p>
      </dgm:t>
    </dgm:pt>
    <dgm:pt modelId="{0B98A241-9273-4AAD-9960-C0C80B576C0F}" type="pres">
      <dgm:prSet presAssocID="{295CB264-599B-4C88-B430-52DDD872AA41}" presName="LShape" presStyleLbl="alignNode1" presStyleIdx="6" presStyleCnt="7"/>
      <dgm:spPr>
        <a:solidFill>
          <a:srgbClr val="002060"/>
        </a:solidFill>
        <a:ln>
          <a:noFill/>
        </a:ln>
      </dgm:spPr>
      <dgm:t>
        <a:bodyPr/>
        <a:lstStyle/>
        <a:p>
          <a:endParaRPr lang="bg-BG"/>
        </a:p>
      </dgm:t>
    </dgm:pt>
    <dgm:pt modelId="{DBCA972E-CD06-4CEF-853B-BC985C529D33}" type="pres">
      <dgm:prSet presAssocID="{295CB264-599B-4C88-B430-52DDD872AA41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AE63AEEC-BCE7-4BEA-A47A-9053A8038976}" srcId="{30836A49-DEF6-4473-B277-1B480DA9EE9B}" destId="{A3C37EDF-BA3C-4F12-8E60-DD51B401BF12}" srcOrd="1" destOrd="0" parTransId="{5DC78A12-B758-42F4-99C7-C4CD5BE7018D}" sibTransId="{ECE71B83-9E16-463A-8047-A234F4684085}"/>
    <dgm:cxn modelId="{BF1FE499-FE27-4F8B-9BBF-08B993945A22}" type="presOf" srcId="{5150E95D-0E55-4A46-B08C-226018E36B3D}" destId="{D4C575DB-E5A5-46F3-B443-43A093B6BBB6}" srcOrd="0" destOrd="0" presId="urn:microsoft.com/office/officeart/2009/3/layout/StepUpProcess"/>
    <dgm:cxn modelId="{76944E87-91AF-4C8D-87D5-6ECA9E5709D4}" type="presOf" srcId="{295CB264-599B-4C88-B430-52DDD872AA41}" destId="{DBCA972E-CD06-4CEF-853B-BC985C529D33}" srcOrd="0" destOrd="0" presId="urn:microsoft.com/office/officeart/2009/3/layout/StepUpProcess"/>
    <dgm:cxn modelId="{9FC7F67B-A7CE-428A-A18A-8D23BF633041}" srcId="{30836A49-DEF6-4473-B277-1B480DA9EE9B}" destId="{5150E95D-0E55-4A46-B08C-226018E36B3D}" srcOrd="0" destOrd="0" parTransId="{E5924FED-57B2-4718-86C8-606DFE50FEF7}" sibTransId="{D3A85FFC-A20A-4420-9DD9-74B5957968DD}"/>
    <dgm:cxn modelId="{5D28F594-0627-43C4-B152-4C3948F579F2}" type="presOf" srcId="{A3C37EDF-BA3C-4F12-8E60-DD51B401BF12}" destId="{BD8BCC71-A105-4337-B497-90D41A101F6A}" srcOrd="0" destOrd="0" presId="urn:microsoft.com/office/officeart/2009/3/layout/StepUpProcess"/>
    <dgm:cxn modelId="{CE16722D-DC88-498D-A715-7EE4316922A4}" type="presOf" srcId="{5D5CBE7F-4CF1-4306-B0DA-9FD0616537AA}" destId="{3046B9B8-4E7D-468C-AA4A-7087D21F59AC}" srcOrd="0" destOrd="0" presId="urn:microsoft.com/office/officeart/2009/3/layout/StepUpProcess"/>
    <dgm:cxn modelId="{06DA5C4B-DAF2-4544-A5F3-35933E7C8B75}" type="presOf" srcId="{30836A49-DEF6-4473-B277-1B480DA9EE9B}" destId="{869A8D52-80AA-480E-BF72-28E4A3E3E191}" srcOrd="0" destOrd="0" presId="urn:microsoft.com/office/officeart/2009/3/layout/StepUpProcess"/>
    <dgm:cxn modelId="{614FD103-416D-4D87-BC5A-074136DE80A4}" srcId="{30836A49-DEF6-4473-B277-1B480DA9EE9B}" destId="{5D5CBE7F-4CF1-4306-B0DA-9FD0616537AA}" srcOrd="2" destOrd="0" parTransId="{B599D571-8DF5-4F88-B6E8-02CB0EFF76AA}" sibTransId="{5BB1D534-FFDB-4321-B079-F213FA688004}"/>
    <dgm:cxn modelId="{BDA17A46-40DD-4B86-8651-5CCF65E33B28}" srcId="{30836A49-DEF6-4473-B277-1B480DA9EE9B}" destId="{295CB264-599B-4C88-B430-52DDD872AA41}" srcOrd="3" destOrd="0" parTransId="{BF789E04-7DF7-4785-85A8-C2E7DCC12630}" sibTransId="{3AB33D78-B959-49A4-9DAC-7887478F0499}"/>
    <dgm:cxn modelId="{AB1CA7FF-7E4A-4BE5-A758-7199DC813E66}" type="presParOf" srcId="{869A8D52-80AA-480E-BF72-28E4A3E3E191}" destId="{0EAE33FD-3E9D-4DAA-B29D-50E97D6D19B1}" srcOrd="0" destOrd="0" presId="urn:microsoft.com/office/officeart/2009/3/layout/StepUpProcess"/>
    <dgm:cxn modelId="{E6EE3B27-CACB-4DFD-9376-98F81E1CAA6D}" type="presParOf" srcId="{0EAE33FD-3E9D-4DAA-B29D-50E97D6D19B1}" destId="{DF66B680-3EC7-40EF-8DB7-751357CCFAB4}" srcOrd="0" destOrd="0" presId="urn:microsoft.com/office/officeart/2009/3/layout/StepUpProcess"/>
    <dgm:cxn modelId="{E3788B16-CBBD-4081-AADC-E9E0F7FF2E4B}" type="presParOf" srcId="{0EAE33FD-3E9D-4DAA-B29D-50E97D6D19B1}" destId="{D4C575DB-E5A5-46F3-B443-43A093B6BBB6}" srcOrd="1" destOrd="0" presId="urn:microsoft.com/office/officeart/2009/3/layout/StepUpProcess"/>
    <dgm:cxn modelId="{F7257F93-4FC7-4789-9977-9A34904EEDFC}" type="presParOf" srcId="{0EAE33FD-3E9D-4DAA-B29D-50E97D6D19B1}" destId="{55C6FC1F-8F0D-4993-A32A-6442014304DB}" srcOrd="2" destOrd="0" presId="urn:microsoft.com/office/officeart/2009/3/layout/StepUpProcess"/>
    <dgm:cxn modelId="{C6FBAC6C-1058-4F56-B1F3-57C9C1BD73B9}" type="presParOf" srcId="{869A8D52-80AA-480E-BF72-28E4A3E3E191}" destId="{1C9F9CCE-E635-4903-9A2A-73B1DD1C6B00}" srcOrd="1" destOrd="0" presId="urn:microsoft.com/office/officeart/2009/3/layout/StepUpProcess"/>
    <dgm:cxn modelId="{73B9ADBE-9945-46EE-B777-60B2AD805C4F}" type="presParOf" srcId="{1C9F9CCE-E635-4903-9A2A-73B1DD1C6B00}" destId="{9ACB2413-4620-4FC2-8B9D-5031259D2766}" srcOrd="0" destOrd="0" presId="urn:microsoft.com/office/officeart/2009/3/layout/StepUpProcess"/>
    <dgm:cxn modelId="{8EB59347-4594-4475-AB8D-271C9BA0E02D}" type="presParOf" srcId="{869A8D52-80AA-480E-BF72-28E4A3E3E191}" destId="{B2DF96B1-3F38-4809-B3AD-52A097878C4F}" srcOrd="2" destOrd="0" presId="urn:microsoft.com/office/officeart/2009/3/layout/StepUpProcess"/>
    <dgm:cxn modelId="{4EADF807-2854-4BAD-B36A-67A162FDD34E}" type="presParOf" srcId="{B2DF96B1-3F38-4809-B3AD-52A097878C4F}" destId="{27400718-C67D-48D2-BAA9-626CBC6C056A}" srcOrd="0" destOrd="0" presId="urn:microsoft.com/office/officeart/2009/3/layout/StepUpProcess"/>
    <dgm:cxn modelId="{E612A595-17F2-4F42-AA79-5D23907B3B27}" type="presParOf" srcId="{B2DF96B1-3F38-4809-B3AD-52A097878C4F}" destId="{BD8BCC71-A105-4337-B497-90D41A101F6A}" srcOrd="1" destOrd="0" presId="urn:microsoft.com/office/officeart/2009/3/layout/StepUpProcess"/>
    <dgm:cxn modelId="{BF880265-2AE1-4B1A-80A7-37A1406BB4ED}" type="presParOf" srcId="{B2DF96B1-3F38-4809-B3AD-52A097878C4F}" destId="{5A7DA25B-857D-4342-B696-9B8D8E503AA5}" srcOrd="2" destOrd="0" presId="urn:microsoft.com/office/officeart/2009/3/layout/StepUpProcess"/>
    <dgm:cxn modelId="{C22CD34D-39C2-4006-AF4E-B1C8D6458156}" type="presParOf" srcId="{869A8D52-80AA-480E-BF72-28E4A3E3E191}" destId="{98A8AF36-1288-4D8D-AED0-2EE8D5699E3E}" srcOrd="3" destOrd="0" presId="urn:microsoft.com/office/officeart/2009/3/layout/StepUpProcess"/>
    <dgm:cxn modelId="{C00CF7B2-2C0D-4B83-85CA-45E0EE770362}" type="presParOf" srcId="{98A8AF36-1288-4D8D-AED0-2EE8D5699E3E}" destId="{8B2A44E3-547B-4CF5-8356-FDA00713D743}" srcOrd="0" destOrd="0" presId="urn:microsoft.com/office/officeart/2009/3/layout/StepUpProcess"/>
    <dgm:cxn modelId="{0C00125A-999E-4602-9548-8585879A41A2}" type="presParOf" srcId="{869A8D52-80AA-480E-BF72-28E4A3E3E191}" destId="{BC197299-5C6A-403E-8146-31BD4A0E6287}" srcOrd="4" destOrd="0" presId="urn:microsoft.com/office/officeart/2009/3/layout/StepUpProcess"/>
    <dgm:cxn modelId="{3736FF96-4D2E-422E-B4D6-452992DA627D}" type="presParOf" srcId="{BC197299-5C6A-403E-8146-31BD4A0E6287}" destId="{61375931-C5BE-430F-B494-E52E5928F5C4}" srcOrd="0" destOrd="0" presId="urn:microsoft.com/office/officeart/2009/3/layout/StepUpProcess"/>
    <dgm:cxn modelId="{7733502C-DF73-403C-BE99-F0B887D83436}" type="presParOf" srcId="{BC197299-5C6A-403E-8146-31BD4A0E6287}" destId="{3046B9B8-4E7D-468C-AA4A-7087D21F59AC}" srcOrd="1" destOrd="0" presId="urn:microsoft.com/office/officeart/2009/3/layout/StepUpProcess"/>
    <dgm:cxn modelId="{789F5665-4167-4604-BFE4-FD5832435E65}" type="presParOf" srcId="{BC197299-5C6A-403E-8146-31BD4A0E6287}" destId="{9A23E6B0-0291-4921-AF00-52C93C9E6720}" srcOrd="2" destOrd="0" presId="urn:microsoft.com/office/officeart/2009/3/layout/StepUpProcess"/>
    <dgm:cxn modelId="{FFA74EDE-B5EC-4DEA-A22A-E7C61E51D7FD}" type="presParOf" srcId="{869A8D52-80AA-480E-BF72-28E4A3E3E191}" destId="{1A790E00-5026-4157-928A-7FE85968CEF3}" srcOrd="5" destOrd="0" presId="urn:microsoft.com/office/officeart/2009/3/layout/StepUpProcess"/>
    <dgm:cxn modelId="{2114B173-F8F0-4A05-B589-D2AE7B5D0B38}" type="presParOf" srcId="{1A790E00-5026-4157-928A-7FE85968CEF3}" destId="{2C7E889D-9925-42FF-82FC-741606F5EDD4}" srcOrd="0" destOrd="0" presId="urn:microsoft.com/office/officeart/2009/3/layout/StepUpProcess"/>
    <dgm:cxn modelId="{6BC49F5F-F8CD-46B4-A4AA-004E2AE72341}" type="presParOf" srcId="{869A8D52-80AA-480E-BF72-28E4A3E3E191}" destId="{3ED29436-BBC3-4D8E-8DB4-10E9AABBA3A8}" srcOrd="6" destOrd="0" presId="urn:microsoft.com/office/officeart/2009/3/layout/StepUpProcess"/>
    <dgm:cxn modelId="{277B4FAD-0347-4D4F-A5BC-222F8D3BB1E7}" type="presParOf" srcId="{3ED29436-BBC3-4D8E-8DB4-10E9AABBA3A8}" destId="{0B98A241-9273-4AAD-9960-C0C80B576C0F}" srcOrd="0" destOrd="0" presId="urn:microsoft.com/office/officeart/2009/3/layout/StepUpProcess"/>
    <dgm:cxn modelId="{1942B12B-0790-44EE-95E3-4ABE1A8C553A}" type="presParOf" srcId="{3ED29436-BBC3-4D8E-8DB4-10E9AABBA3A8}" destId="{DBCA972E-CD06-4CEF-853B-BC985C529D3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6ED208-BF81-48EB-84DE-E951D9B2D1EB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81F0610-4C95-4F14-BE6B-EDDED6E383EC}">
      <dgm:prSet phldrT="[Text]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r>
            <a:rPr lang="bg-BG" b="0" dirty="0" smtClean="0">
              <a:solidFill>
                <a:schemeClr val="bg1"/>
              </a:solidFill>
              <a:latin typeface="Palatino Linotype" panose="02040502050505030304" pitchFamily="18" charset="0"/>
            </a:rPr>
            <a:t>Модерно общество и икономика</a:t>
          </a:r>
          <a:endParaRPr lang="en-US" b="0" dirty="0">
            <a:solidFill>
              <a:schemeClr val="bg1"/>
            </a:solidFill>
            <a:latin typeface="Palatino Linotype" panose="02040502050505030304" pitchFamily="18" charset="0"/>
          </a:endParaRPr>
        </a:p>
      </dgm:t>
    </dgm:pt>
    <dgm:pt modelId="{B2155291-BECB-4951-AE82-10510280D667}" type="parTrans" cxnId="{3F9CC255-B1C1-4919-AA89-E8056BACED20}">
      <dgm:prSet/>
      <dgm:spPr/>
      <dgm:t>
        <a:bodyPr/>
        <a:lstStyle/>
        <a:p>
          <a:endParaRPr lang="en-US">
            <a:latin typeface="Palatino Linotype" panose="02040502050505030304" pitchFamily="18" charset="0"/>
          </a:endParaRPr>
        </a:p>
      </dgm:t>
    </dgm:pt>
    <dgm:pt modelId="{6614A570-9E88-4929-8859-026B85574646}" type="sibTrans" cxnId="{3F9CC255-B1C1-4919-AA89-E8056BACED20}">
      <dgm:prSet/>
      <dgm:spPr/>
      <dgm:t>
        <a:bodyPr/>
        <a:lstStyle/>
        <a:p>
          <a:endParaRPr lang="en-US">
            <a:latin typeface="Palatino Linotype" panose="02040502050505030304" pitchFamily="18" charset="0"/>
          </a:endParaRPr>
        </a:p>
      </dgm:t>
    </dgm:pt>
    <dgm:pt modelId="{1DD35C5D-A158-4ABE-9A87-79D15FBF1FFD}">
      <dgm:prSet phldrT="[Text]"/>
      <dgm:spPr/>
      <dgm:t>
        <a:bodyPr/>
        <a:lstStyle/>
        <a:p>
          <a:r>
            <a:rPr lang="bg-BG" dirty="0" smtClean="0">
              <a:latin typeface="Palatino Linotype" panose="02040502050505030304" pitchFamily="18" charset="0"/>
            </a:rPr>
            <a:t>Отворени данни</a:t>
          </a:r>
          <a:endParaRPr lang="en-US" dirty="0">
            <a:latin typeface="Palatino Linotype" panose="02040502050505030304" pitchFamily="18" charset="0"/>
          </a:endParaRPr>
        </a:p>
      </dgm:t>
    </dgm:pt>
    <dgm:pt modelId="{9ECA559C-3F91-4E08-8E89-32E5109659D2}" type="parTrans" cxnId="{ECE39799-AE47-4A17-AFC5-AC81BE2D4F87}">
      <dgm:prSet/>
      <dgm:spPr/>
      <dgm:t>
        <a:bodyPr/>
        <a:lstStyle/>
        <a:p>
          <a:endParaRPr lang="en-US">
            <a:latin typeface="Palatino Linotype" panose="02040502050505030304" pitchFamily="18" charset="0"/>
          </a:endParaRPr>
        </a:p>
      </dgm:t>
    </dgm:pt>
    <dgm:pt modelId="{18AD61CA-0273-46CC-B33A-626290DB9328}" type="sibTrans" cxnId="{ECE39799-AE47-4A17-AFC5-AC81BE2D4F87}">
      <dgm:prSet/>
      <dgm:spPr/>
      <dgm:t>
        <a:bodyPr/>
        <a:lstStyle/>
        <a:p>
          <a:endParaRPr lang="en-US">
            <a:latin typeface="Palatino Linotype" panose="02040502050505030304" pitchFamily="18" charset="0"/>
          </a:endParaRPr>
        </a:p>
      </dgm:t>
    </dgm:pt>
    <dgm:pt modelId="{66775B64-7801-4B8D-8598-EEA798B006D3}">
      <dgm:prSet phldrT="[Text]"/>
      <dgm:spPr/>
      <dgm:t>
        <a:bodyPr/>
        <a:lstStyle/>
        <a:p>
          <a:r>
            <a:rPr lang="bg-BG" dirty="0" smtClean="0">
              <a:latin typeface="Palatino Linotype" panose="02040502050505030304" pitchFamily="18" charset="0"/>
            </a:rPr>
            <a:t>Отворени платформи</a:t>
          </a:r>
          <a:endParaRPr lang="en-US" dirty="0">
            <a:latin typeface="Palatino Linotype" panose="02040502050505030304" pitchFamily="18" charset="0"/>
          </a:endParaRPr>
        </a:p>
      </dgm:t>
    </dgm:pt>
    <dgm:pt modelId="{7C0E2A63-5E55-4F5B-91F0-94BA662E8F57}" type="parTrans" cxnId="{060934FC-0A19-4EBF-B1AC-20836D123D01}">
      <dgm:prSet/>
      <dgm:spPr/>
      <dgm:t>
        <a:bodyPr/>
        <a:lstStyle/>
        <a:p>
          <a:endParaRPr lang="en-US">
            <a:latin typeface="Palatino Linotype" panose="02040502050505030304" pitchFamily="18" charset="0"/>
          </a:endParaRPr>
        </a:p>
      </dgm:t>
    </dgm:pt>
    <dgm:pt modelId="{DCE5DB47-C98F-4846-8C9E-810B4D33DF43}" type="sibTrans" cxnId="{060934FC-0A19-4EBF-B1AC-20836D123D01}">
      <dgm:prSet/>
      <dgm:spPr/>
      <dgm:t>
        <a:bodyPr/>
        <a:lstStyle/>
        <a:p>
          <a:endParaRPr lang="en-US">
            <a:latin typeface="Palatino Linotype" panose="02040502050505030304" pitchFamily="18" charset="0"/>
          </a:endParaRPr>
        </a:p>
      </dgm:t>
    </dgm:pt>
    <dgm:pt modelId="{F8AFDC29-C904-4BA2-9012-F1D99D2838FC}">
      <dgm:prSet phldrT="[Text]"/>
      <dgm:spPr/>
      <dgm:t>
        <a:bodyPr/>
        <a:lstStyle/>
        <a:p>
          <a:r>
            <a:rPr lang="bg-BG" dirty="0" smtClean="0">
              <a:latin typeface="Palatino Linotype" panose="02040502050505030304" pitchFamily="18" charset="0"/>
            </a:rPr>
            <a:t>Аналитични граждани и фирми</a:t>
          </a:r>
          <a:endParaRPr lang="en-US" dirty="0">
            <a:latin typeface="Palatino Linotype" panose="02040502050505030304" pitchFamily="18" charset="0"/>
          </a:endParaRPr>
        </a:p>
      </dgm:t>
    </dgm:pt>
    <dgm:pt modelId="{A47B641B-F24D-49CA-92CA-E7E07C256C2E}" type="parTrans" cxnId="{4A6D7854-461A-4CC6-95AC-061D31F0800D}">
      <dgm:prSet/>
      <dgm:spPr/>
      <dgm:t>
        <a:bodyPr/>
        <a:lstStyle/>
        <a:p>
          <a:endParaRPr lang="en-US">
            <a:latin typeface="Palatino Linotype" panose="02040502050505030304" pitchFamily="18" charset="0"/>
          </a:endParaRPr>
        </a:p>
      </dgm:t>
    </dgm:pt>
    <dgm:pt modelId="{685E4140-8245-449A-AA1D-7DB9467BE640}" type="sibTrans" cxnId="{4A6D7854-461A-4CC6-95AC-061D31F0800D}">
      <dgm:prSet/>
      <dgm:spPr/>
      <dgm:t>
        <a:bodyPr/>
        <a:lstStyle/>
        <a:p>
          <a:endParaRPr lang="en-US">
            <a:latin typeface="Palatino Linotype" panose="02040502050505030304" pitchFamily="18" charset="0"/>
          </a:endParaRPr>
        </a:p>
      </dgm:t>
    </dgm:pt>
    <dgm:pt modelId="{F5013F8D-F705-43DA-932D-72C37BFF6964}">
      <dgm:prSet phldrT="[Text]"/>
      <dgm:spPr/>
      <dgm:t>
        <a:bodyPr/>
        <a:lstStyle/>
        <a:p>
          <a:r>
            <a:rPr lang="bg-BG" dirty="0" smtClean="0">
              <a:latin typeface="Palatino Linotype" panose="02040502050505030304" pitchFamily="18" charset="0"/>
            </a:rPr>
            <a:t>Иновативни институции</a:t>
          </a:r>
          <a:endParaRPr lang="en-US" dirty="0">
            <a:latin typeface="Palatino Linotype" panose="02040502050505030304" pitchFamily="18" charset="0"/>
          </a:endParaRPr>
        </a:p>
      </dgm:t>
    </dgm:pt>
    <dgm:pt modelId="{F3735323-133E-452B-AB33-D2D40AACC758}" type="parTrans" cxnId="{450C4FD0-AC09-432B-8C24-B6417AA86710}">
      <dgm:prSet/>
      <dgm:spPr/>
      <dgm:t>
        <a:bodyPr/>
        <a:lstStyle/>
        <a:p>
          <a:endParaRPr lang="en-US">
            <a:latin typeface="Palatino Linotype" panose="02040502050505030304" pitchFamily="18" charset="0"/>
          </a:endParaRPr>
        </a:p>
      </dgm:t>
    </dgm:pt>
    <dgm:pt modelId="{EB18CA3E-F468-4545-861A-E5CF7548D73F}" type="sibTrans" cxnId="{450C4FD0-AC09-432B-8C24-B6417AA86710}">
      <dgm:prSet/>
      <dgm:spPr/>
      <dgm:t>
        <a:bodyPr/>
        <a:lstStyle/>
        <a:p>
          <a:endParaRPr lang="en-US">
            <a:latin typeface="Palatino Linotype" panose="02040502050505030304" pitchFamily="18" charset="0"/>
          </a:endParaRPr>
        </a:p>
      </dgm:t>
    </dgm:pt>
    <dgm:pt modelId="{12D229D9-954E-4133-A4C6-2BE26769B50C}" type="pres">
      <dgm:prSet presAssocID="{9E6ED208-BF81-48EB-84DE-E951D9B2D1EB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92E6CE89-652A-4CF3-80CD-1B4C2CA8A427}" type="pres">
      <dgm:prSet presAssocID="{E81F0610-4C95-4F14-BE6B-EDDED6E383EC}" presName="Parent" presStyleLbl="node1" presStyleIdx="0" presStyleCnt="2" custScaleX="111892" custScaleY="114093" custLinFactNeighborX="-28047" custLinFactNeighborY="-2555">
        <dgm:presLayoutVars>
          <dgm:chMax val="4"/>
          <dgm:chPref val="3"/>
        </dgm:presLayoutVars>
      </dgm:prSet>
      <dgm:spPr/>
      <dgm:t>
        <a:bodyPr/>
        <a:lstStyle/>
        <a:p>
          <a:endParaRPr lang="en-US"/>
        </a:p>
      </dgm:t>
    </dgm:pt>
    <dgm:pt modelId="{EC0D00BA-3AF1-4A1C-8B6D-06104C321832}" type="pres">
      <dgm:prSet presAssocID="{1DD35C5D-A158-4ABE-9A87-79D15FBF1FFD}" presName="Accent" presStyleLbl="node1" presStyleIdx="1" presStyleCnt="2"/>
      <dgm:spPr/>
      <dgm:t>
        <a:bodyPr/>
        <a:lstStyle/>
        <a:p>
          <a:endParaRPr lang="en-US"/>
        </a:p>
      </dgm:t>
    </dgm:pt>
    <dgm:pt modelId="{CC6C7BE0-F374-4A06-9A83-6C89E30676D0}" type="pres">
      <dgm:prSet presAssocID="{1DD35C5D-A158-4ABE-9A87-79D15FBF1FFD}" presName="Image1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207AFDE0-424C-4AFA-AC57-6DE5BD2B6D7B}" type="pres">
      <dgm:prSet presAssocID="{1DD35C5D-A158-4ABE-9A87-79D15FBF1FFD}" presName="Child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CA365E-D5F7-4127-9F42-2A4E2B90BEE5}" type="pres">
      <dgm:prSet presAssocID="{66775B64-7801-4B8D-8598-EEA798B006D3}" presName="Image2" presStyleCnt="0"/>
      <dgm:spPr/>
      <dgm:t>
        <a:bodyPr/>
        <a:lstStyle/>
        <a:p>
          <a:endParaRPr lang="en-US"/>
        </a:p>
      </dgm:t>
    </dgm:pt>
    <dgm:pt modelId="{47DD85C9-85A8-407B-A80C-D962E0D81F2E}" type="pres">
      <dgm:prSet presAssocID="{66775B64-7801-4B8D-8598-EEA798B006D3}" presName="Image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FCA66EAD-C93F-4C8D-BABE-32E6AF64A7C3}" type="pres">
      <dgm:prSet presAssocID="{66775B64-7801-4B8D-8598-EEA798B006D3}" presName="Child2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AE722-52CA-492D-A9E8-C68589AC752E}" type="pres">
      <dgm:prSet presAssocID="{F8AFDC29-C904-4BA2-9012-F1D99D2838FC}" presName="Image3" presStyleCnt="0"/>
      <dgm:spPr/>
      <dgm:t>
        <a:bodyPr/>
        <a:lstStyle/>
        <a:p>
          <a:endParaRPr lang="en-US"/>
        </a:p>
      </dgm:t>
    </dgm:pt>
    <dgm:pt modelId="{BD4E92A7-EC51-4112-8AD5-F5AC4CAAD99E}" type="pres">
      <dgm:prSet presAssocID="{F8AFDC29-C904-4BA2-9012-F1D99D2838FC}" presName="Image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1F8B51EE-68BE-4A0E-9D28-E0B49C95ECE7}" type="pres">
      <dgm:prSet presAssocID="{F8AFDC29-C904-4BA2-9012-F1D99D2838FC}" presName="Child3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2379E6-CE7C-461F-BD97-87282270BBBA}" type="pres">
      <dgm:prSet presAssocID="{F5013F8D-F705-43DA-932D-72C37BFF6964}" presName="Image4" presStyleCnt="0"/>
      <dgm:spPr/>
      <dgm:t>
        <a:bodyPr/>
        <a:lstStyle/>
        <a:p>
          <a:endParaRPr lang="en-US"/>
        </a:p>
      </dgm:t>
    </dgm:pt>
    <dgm:pt modelId="{D4B43AC5-B8BA-4867-B250-A09C34D28676}" type="pres">
      <dgm:prSet presAssocID="{F5013F8D-F705-43DA-932D-72C37BFF6964}" presName="Image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rgbClr val="002060"/>
          </a:solidFill>
        </a:ln>
      </dgm:spPr>
      <dgm:t>
        <a:bodyPr/>
        <a:lstStyle/>
        <a:p>
          <a:endParaRPr lang="en-US"/>
        </a:p>
      </dgm:t>
    </dgm:pt>
    <dgm:pt modelId="{4E2D5B2E-D731-4348-BDC9-30AA90C52CA9}" type="pres">
      <dgm:prSet presAssocID="{F5013F8D-F705-43DA-932D-72C37BFF6964}" presName="Child4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E8D546-B639-4D88-BCF4-22F740DF51FA}" type="presOf" srcId="{66775B64-7801-4B8D-8598-EEA798B006D3}" destId="{FCA66EAD-C93F-4C8D-BABE-32E6AF64A7C3}" srcOrd="0" destOrd="0" presId="urn:microsoft.com/office/officeart/2011/layout/RadialPictureList"/>
    <dgm:cxn modelId="{4A6D7854-461A-4CC6-95AC-061D31F0800D}" srcId="{E81F0610-4C95-4F14-BE6B-EDDED6E383EC}" destId="{F8AFDC29-C904-4BA2-9012-F1D99D2838FC}" srcOrd="2" destOrd="0" parTransId="{A47B641B-F24D-49CA-92CA-E7E07C256C2E}" sibTransId="{685E4140-8245-449A-AA1D-7DB9467BE640}"/>
    <dgm:cxn modelId="{D919DA6A-1481-407D-8487-84BBD46AED35}" type="presOf" srcId="{9E6ED208-BF81-48EB-84DE-E951D9B2D1EB}" destId="{12D229D9-954E-4133-A4C6-2BE26769B50C}" srcOrd="0" destOrd="0" presId="urn:microsoft.com/office/officeart/2011/layout/RadialPictureList"/>
    <dgm:cxn modelId="{B0C6FC15-5450-4D34-B4E6-3CF6E3685605}" type="presOf" srcId="{F8AFDC29-C904-4BA2-9012-F1D99D2838FC}" destId="{1F8B51EE-68BE-4A0E-9D28-E0B49C95ECE7}" srcOrd="0" destOrd="0" presId="urn:microsoft.com/office/officeart/2011/layout/RadialPictureList"/>
    <dgm:cxn modelId="{87EB2437-8E8A-460F-89F9-23FEBB30F073}" type="presOf" srcId="{1DD35C5D-A158-4ABE-9A87-79D15FBF1FFD}" destId="{207AFDE0-424C-4AFA-AC57-6DE5BD2B6D7B}" srcOrd="0" destOrd="0" presId="urn:microsoft.com/office/officeart/2011/layout/RadialPictureList"/>
    <dgm:cxn modelId="{3F9CC255-B1C1-4919-AA89-E8056BACED20}" srcId="{9E6ED208-BF81-48EB-84DE-E951D9B2D1EB}" destId="{E81F0610-4C95-4F14-BE6B-EDDED6E383EC}" srcOrd="0" destOrd="0" parTransId="{B2155291-BECB-4951-AE82-10510280D667}" sibTransId="{6614A570-9E88-4929-8859-026B85574646}"/>
    <dgm:cxn modelId="{450C4FD0-AC09-432B-8C24-B6417AA86710}" srcId="{E81F0610-4C95-4F14-BE6B-EDDED6E383EC}" destId="{F5013F8D-F705-43DA-932D-72C37BFF6964}" srcOrd="3" destOrd="0" parTransId="{F3735323-133E-452B-AB33-D2D40AACC758}" sibTransId="{EB18CA3E-F468-4545-861A-E5CF7548D73F}"/>
    <dgm:cxn modelId="{0AE632E7-7BD8-4FAB-85F0-3F9796106F4D}" type="presOf" srcId="{E81F0610-4C95-4F14-BE6B-EDDED6E383EC}" destId="{92E6CE89-652A-4CF3-80CD-1B4C2CA8A427}" srcOrd="0" destOrd="0" presId="urn:microsoft.com/office/officeart/2011/layout/RadialPictureList"/>
    <dgm:cxn modelId="{060934FC-0A19-4EBF-B1AC-20836D123D01}" srcId="{E81F0610-4C95-4F14-BE6B-EDDED6E383EC}" destId="{66775B64-7801-4B8D-8598-EEA798B006D3}" srcOrd="1" destOrd="0" parTransId="{7C0E2A63-5E55-4F5B-91F0-94BA662E8F57}" sibTransId="{DCE5DB47-C98F-4846-8C9E-810B4D33DF43}"/>
    <dgm:cxn modelId="{ECE39799-AE47-4A17-AFC5-AC81BE2D4F87}" srcId="{E81F0610-4C95-4F14-BE6B-EDDED6E383EC}" destId="{1DD35C5D-A158-4ABE-9A87-79D15FBF1FFD}" srcOrd="0" destOrd="0" parTransId="{9ECA559C-3F91-4E08-8E89-32E5109659D2}" sibTransId="{18AD61CA-0273-46CC-B33A-626290DB9328}"/>
    <dgm:cxn modelId="{B7D8CFEF-B840-4AFC-8836-546C3DC14944}" type="presOf" srcId="{F5013F8D-F705-43DA-932D-72C37BFF6964}" destId="{4E2D5B2E-D731-4348-BDC9-30AA90C52CA9}" srcOrd="0" destOrd="0" presId="urn:microsoft.com/office/officeart/2011/layout/RadialPictureList"/>
    <dgm:cxn modelId="{E5DE216F-6DA0-4049-BD71-BA0CFA8311B8}" type="presParOf" srcId="{12D229D9-954E-4133-A4C6-2BE26769B50C}" destId="{92E6CE89-652A-4CF3-80CD-1B4C2CA8A427}" srcOrd="0" destOrd="0" presId="urn:microsoft.com/office/officeart/2011/layout/RadialPictureList"/>
    <dgm:cxn modelId="{B2A0B699-7C4E-4D0F-BCDA-D27CFB5405FC}" type="presParOf" srcId="{12D229D9-954E-4133-A4C6-2BE26769B50C}" destId="{EC0D00BA-3AF1-4A1C-8B6D-06104C321832}" srcOrd="1" destOrd="0" presId="urn:microsoft.com/office/officeart/2011/layout/RadialPictureList"/>
    <dgm:cxn modelId="{665FD25C-6DF6-4DF9-847E-F963A8D699C8}" type="presParOf" srcId="{12D229D9-954E-4133-A4C6-2BE26769B50C}" destId="{CC6C7BE0-F374-4A06-9A83-6C89E30676D0}" srcOrd="2" destOrd="0" presId="urn:microsoft.com/office/officeart/2011/layout/RadialPictureList"/>
    <dgm:cxn modelId="{48E2C463-DDD2-4E13-AD07-702FF6316B69}" type="presParOf" srcId="{12D229D9-954E-4133-A4C6-2BE26769B50C}" destId="{207AFDE0-424C-4AFA-AC57-6DE5BD2B6D7B}" srcOrd="3" destOrd="0" presId="urn:microsoft.com/office/officeart/2011/layout/RadialPictureList"/>
    <dgm:cxn modelId="{437BF34A-52C0-43E0-A435-69D524542CAA}" type="presParOf" srcId="{12D229D9-954E-4133-A4C6-2BE26769B50C}" destId="{9DCA365E-D5F7-4127-9F42-2A4E2B90BEE5}" srcOrd="4" destOrd="0" presId="urn:microsoft.com/office/officeart/2011/layout/RadialPictureList"/>
    <dgm:cxn modelId="{262F4DCE-72D5-45F8-8EC8-50F719D8ED94}" type="presParOf" srcId="{9DCA365E-D5F7-4127-9F42-2A4E2B90BEE5}" destId="{47DD85C9-85A8-407B-A80C-D962E0D81F2E}" srcOrd="0" destOrd="0" presId="urn:microsoft.com/office/officeart/2011/layout/RadialPictureList"/>
    <dgm:cxn modelId="{E402C6F8-BB55-4084-8B1A-8FD12896469D}" type="presParOf" srcId="{12D229D9-954E-4133-A4C6-2BE26769B50C}" destId="{FCA66EAD-C93F-4C8D-BABE-32E6AF64A7C3}" srcOrd="5" destOrd="0" presId="urn:microsoft.com/office/officeart/2011/layout/RadialPictureList"/>
    <dgm:cxn modelId="{025DB08F-1761-40D7-A862-91B5B9E9D282}" type="presParOf" srcId="{12D229D9-954E-4133-A4C6-2BE26769B50C}" destId="{DBFAE722-52CA-492D-A9E8-C68589AC752E}" srcOrd="6" destOrd="0" presId="urn:microsoft.com/office/officeart/2011/layout/RadialPictureList"/>
    <dgm:cxn modelId="{DC4E2F60-1502-4482-8704-C0D35AEF6517}" type="presParOf" srcId="{DBFAE722-52CA-492D-A9E8-C68589AC752E}" destId="{BD4E92A7-EC51-4112-8AD5-F5AC4CAAD99E}" srcOrd="0" destOrd="0" presId="urn:microsoft.com/office/officeart/2011/layout/RadialPictureList"/>
    <dgm:cxn modelId="{8FB4893E-AE48-406E-8510-E3A63A83F675}" type="presParOf" srcId="{12D229D9-954E-4133-A4C6-2BE26769B50C}" destId="{1F8B51EE-68BE-4A0E-9D28-E0B49C95ECE7}" srcOrd="7" destOrd="0" presId="urn:microsoft.com/office/officeart/2011/layout/RadialPictureList"/>
    <dgm:cxn modelId="{4785079F-8138-443F-B5BA-392063D96620}" type="presParOf" srcId="{12D229D9-954E-4133-A4C6-2BE26769B50C}" destId="{782379E6-CE7C-461F-BD97-87282270BBBA}" srcOrd="8" destOrd="0" presId="urn:microsoft.com/office/officeart/2011/layout/RadialPictureList"/>
    <dgm:cxn modelId="{0FD30AB5-53C2-4365-8E46-16BF770412F5}" type="presParOf" srcId="{782379E6-CE7C-461F-BD97-87282270BBBA}" destId="{D4B43AC5-B8BA-4867-B250-A09C34D28676}" srcOrd="0" destOrd="0" presId="urn:microsoft.com/office/officeart/2011/layout/RadialPictureList"/>
    <dgm:cxn modelId="{F9A66A60-B185-4599-A840-683594477350}" type="presParOf" srcId="{12D229D9-954E-4133-A4C6-2BE26769B50C}" destId="{4E2D5B2E-D731-4348-BDC9-30AA90C52CA9}" srcOrd="9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1864B-CF7F-43CF-A20F-8F5F2A1EECAE}" type="datetimeFigureOut">
              <a:rPr lang="bg-BG" smtClean="0"/>
              <a:t>17.5.2016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3400" y="754063"/>
            <a:ext cx="67056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1572F-AFC4-4379-B841-399291EAFCE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80989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1572F-AFC4-4379-B841-399291EAFCE7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978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1572F-AFC4-4379-B841-399291EAFCE7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60453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1572F-AFC4-4379-B841-399291EAFCE7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66124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1572F-AFC4-4379-B841-399291EAFCE7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2317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1572F-AFC4-4379-B841-399291EAFCE7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93703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1572F-AFC4-4379-B841-399291EAFCE7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13549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1572F-AFC4-4379-B841-399291EAFCE7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0680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1572F-AFC4-4379-B841-399291EAFCE7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0800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4" name="Picture 73"/>
          <p:cNvPicPr/>
          <p:nvPr/>
        </p:nvPicPr>
        <p:blipFill>
          <a:blip r:embed="rId2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75" name="Picture 74"/>
          <p:cNvPicPr/>
          <p:nvPr/>
        </p:nvPicPr>
        <p:blipFill>
          <a:blip r:embed="rId2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2" name="Picture 111"/>
          <p:cNvPicPr/>
          <p:nvPr/>
        </p:nvPicPr>
        <p:blipFill>
          <a:blip r:embed="rId2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113" name="Picture 112"/>
          <p:cNvPicPr/>
          <p:nvPr/>
        </p:nvPicPr>
        <p:blipFill>
          <a:blip r:embed="rId2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50" name="Picture 149"/>
          <p:cNvPicPr/>
          <p:nvPr/>
        </p:nvPicPr>
        <p:blipFill>
          <a:blip r:embed="rId2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151" name="Picture 150"/>
          <p:cNvPicPr/>
          <p:nvPr/>
        </p:nvPicPr>
        <p:blipFill>
          <a:blip r:embed="rId2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Line 1"/>
          <p:cNvSpPr/>
          <p:nvPr/>
        </p:nvSpPr>
        <p:spPr>
          <a:xfrm flipV="1">
            <a:off x="838080" y="3418560"/>
            <a:ext cx="10515600" cy="10440"/>
          </a:xfrm>
          <a:prstGeom prst="line">
            <a:avLst/>
          </a:prstGeom>
          <a:ln w="19080">
            <a:solidFill>
              <a:srgbClr val="002060"/>
            </a:solidFill>
            <a:miter/>
          </a:ln>
        </p:spPr>
      </p:sp>
      <p:sp>
        <p:nvSpPr>
          <p:cNvPr id="38" name="Line 2"/>
          <p:cNvSpPr/>
          <p:nvPr/>
        </p:nvSpPr>
        <p:spPr>
          <a:xfrm flipV="1">
            <a:off x="838080" y="6311880"/>
            <a:ext cx="10515600" cy="10440"/>
          </a:xfrm>
          <a:prstGeom prst="line">
            <a:avLst/>
          </a:prstGeom>
          <a:ln w="19080">
            <a:solidFill>
              <a:srgbClr val="002060"/>
            </a:solidFill>
            <a:miter/>
          </a:ln>
        </p:spPr>
      </p:sp>
      <p:pic>
        <p:nvPicPr>
          <p:cNvPr id="39" name="Picture 2"/>
          <p:cNvPicPr/>
          <p:nvPr/>
        </p:nvPicPr>
        <p:blipFill>
          <a:blip r:embed="rId14"/>
          <a:stretch>
            <a:fillRect/>
          </a:stretch>
        </p:blipFill>
        <p:spPr>
          <a:xfrm>
            <a:off x="5163120" y="351000"/>
            <a:ext cx="1857600" cy="1790640"/>
          </a:xfrm>
          <a:prstGeom prst="rect">
            <a:avLst/>
          </a:prstGeom>
          <a:ln>
            <a:noFill/>
          </a:ln>
        </p:spPr>
      </p:pic>
      <p:sp>
        <p:nvSpPr>
          <p:cNvPr id="40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 1"/>
          <p:cNvSpPr/>
          <p:nvPr/>
        </p:nvSpPr>
        <p:spPr>
          <a:xfrm flipV="1">
            <a:off x="838080" y="1132560"/>
            <a:ext cx="10515600" cy="10440"/>
          </a:xfrm>
          <a:prstGeom prst="line">
            <a:avLst/>
          </a:prstGeom>
          <a:ln w="19080">
            <a:solidFill>
              <a:srgbClr val="002060"/>
            </a:solidFill>
            <a:miter/>
          </a:ln>
        </p:spPr>
      </p:sp>
      <p:sp>
        <p:nvSpPr>
          <p:cNvPr id="77" name="Line 2"/>
          <p:cNvSpPr/>
          <p:nvPr/>
        </p:nvSpPr>
        <p:spPr>
          <a:xfrm flipV="1">
            <a:off x="838080" y="6311880"/>
            <a:ext cx="10515600" cy="10440"/>
          </a:xfrm>
          <a:prstGeom prst="line">
            <a:avLst/>
          </a:prstGeom>
          <a:ln w="19080">
            <a:solidFill>
              <a:srgbClr val="002060"/>
            </a:solidFill>
            <a:miter/>
          </a:ln>
        </p:spPr>
      </p:sp>
      <p:sp>
        <p:nvSpPr>
          <p:cNvPr id="78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/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 1"/>
          <p:cNvSpPr/>
          <p:nvPr/>
        </p:nvSpPr>
        <p:spPr>
          <a:xfrm flipV="1">
            <a:off x="838080" y="1132560"/>
            <a:ext cx="10515600" cy="10440"/>
          </a:xfrm>
          <a:prstGeom prst="line">
            <a:avLst/>
          </a:prstGeom>
          <a:ln w="19080">
            <a:solidFill>
              <a:srgbClr val="002060"/>
            </a:solidFill>
            <a:miter/>
          </a:ln>
        </p:spPr>
      </p:sp>
      <p:sp>
        <p:nvSpPr>
          <p:cNvPr id="115" name="Line 2"/>
          <p:cNvSpPr/>
          <p:nvPr/>
        </p:nvSpPr>
        <p:spPr>
          <a:xfrm flipV="1">
            <a:off x="838080" y="6311880"/>
            <a:ext cx="10515600" cy="10440"/>
          </a:xfrm>
          <a:prstGeom prst="line">
            <a:avLst/>
          </a:prstGeom>
          <a:ln w="19080">
            <a:solidFill>
              <a:srgbClr val="002060"/>
            </a:solidFill>
            <a:miter/>
          </a:ln>
        </p:spPr>
      </p:sp>
      <p:sp>
        <p:nvSpPr>
          <p:cNvPr id="116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eandataportal.eu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838080" y="2472480"/>
            <a:ext cx="10514160" cy="87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#</a:t>
            </a:r>
            <a:r>
              <a:rPr lang="bg-BG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Данни</a:t>
            </a:r>
            <a:r>
              <a:rPr lang="en-US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K</a:t>
            </a:r>
            <a:r>
              <a:rPr lang="bg-BG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анят2</a:t>
            </a:r>
            <a:r>
              <a:rPr lang="en-US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: </a:t>
            </a:r>
            <a:r>
              <a:rPr lang="bg-BG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Размисли и статистика</a:t>
            </a:r>
            <a:endParaRPr sz="1600" dirty="0"/>
          </a:p>
        </p:txBody>
      </p:sp>
      <p:sp>
        <p:nvSpPr>
          <p:cNvPr id="194" name="CustomShape 2"/>
          <p:cNvSpPr/>
          <p:nvPr/>
        </p:nvSpPr>
        <p:spPr>
          <a:xfrm>
            <a:off x="1523880" y="3966120"/>
            <a:ext cx="9142560" cy="234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bg-BG" sz="1600" dirty="0" smtClean="0"/>
          </a:p>
          <a:p>
            <a:pPr algn="ctr">
              <a:lnSpc>
                <a:spcPct val="100000"/>
              </a:lnSpc>
            </a:pPr>
            <a:endParaRPr lang="bg-BG" sz="1600" dirty="0" smtClean="0"/>
          </a:p>
          <a:p>
            <a:pPr algn="ctr">
              <a:lnSpc>
                <a:spcPct val="100000"/>
              </a:lnSpc>
            </a:pPr>
            <a:endParaRPr lang="bg-BG" sz="1600" dirty="0" smtClean="0"/>
          </a:p>
          <a:p>
            <a:pPr algn="ctr">
              <a:lnSpc>
                <a:spcPct val="100000"/>
              </a:lnSpc>
            </a:pPr>
            <a:r>
              <a:rPr lang="bg-BG" sz="2000" b="1" dirty="0" smtClean="0">
                <a:solidFill>
                  <a:srgbClr val="000000"/>
                </a:solidFill>
                <a:latin typeface="Palatino Linotype"/>
                <a:ea typeface="DejaVu Sans"/>
              </a:rPr>
              <a:t>д-р </a:t>
            </a:r>
            <a:r>
              <a:rPr lang="bg-BG" sz="2400" b="1" dirty="0" smtClean="0">
                <a:solidFill>
                  <a:srgbClr val="000000"/>
                </a:solidFill>
                <a:latin typeface="Palatino Linotype"/>
                <a:ea typeface="DejaVu Sans"/>
              </a:rPr>
              <a:t>Антон Герунов</a:t>
            </a:r>
            <a:endParaRPr lang="bg-BG" dirty="0" smtClean="0"/>
          </a:p>
          <a:p>
            <a:pPr algn="ctr">
              <a:lnSpc>
                <a:spcPct val="100000"/>
              </a:lnSpc>
            </a:pPr>
            <a:r>
              <a:rPr lang="bg-BG" i="1" dirty="0" smtClean="0">
                <a:solidFill>
                  <a:srgbClr val="000000"/>
                </a:solidFill>
                <a:latin typeface="Palatino Linotype"/>
                <a:ea typeface="DejaVu Sans"/>
              </a:rPr>
              <a:t>Началник на Политическия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sz="1400" dirty="0"/>
          </a:p>
        </p:txBody>
      </p:sp>
      <p:sp>
        <p:nvSpPr>
          <p:cNvPr id="196" name="CustomShape 4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18BFB1E6-F633-4292-9FEF-1A28B53DF2BE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6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  <a:ea typeface="DejaVu Sans"/>
              </a:rPr>
              <a:t>Отвореност към края на 2014</a:t>
            </a:r>
            <a:endParaRPr dirty="0"/>
          </a:p>
        </p:txBody>
      </p:sp>
      <p:sp>
        <p:nvSpPr>
          <p:cNvPr id="260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08F1E52A-DB73-460F-AFF5-2C0352855D49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10</a:t>
            </a:fld>
            <a:endParaRPr/>
          </a:p>
        </p:txBody>
      </p:sp>
      <p:sp>
        <p:nvSpPr>
          <p:cNvPr id="10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  <p:sp>
        <p:nvSpPr>
          <p:cNvPr id="9" name="CustomShape 3"/>
          <p:cNvSpPr/>
          <p:nvPr/>
        </p:nvSpPr>
        <p:spPr>
          <a:xfrm>
            <a:off x="880560" y="2080440"/>
            <a:ext cx="10514160" cy="412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bg-BG" sz="1600" dirty="0" smtClean="0">
                <a:solidFill>
                  <a:srgbClr val="000000"/>
                </a:solidFill>
                <a:latin typeface="Palatino Linotype"/>
                <a:ea typeface="DejaVu Sans"/>
              </a:rPr>
              <a:t>Индекс за Отворени данни  на </a:t>
            </a:r>
            <a:r>
              <a:rPr lang="bg-BG" sz="1600" b="1" dirty="0" smtClean="0">
                <a:solidFill>
                  <a:srgbClr val="000000"/>
                </a:solidFill>
                <a:latin typeface="Palatino Linotype"/>
                <a:ea typeface="DejaVu Sans"/>
              </a:rPr>
              <a:t>“Партньорство за открито управление”</a:t>
            </a:r>
            <a:r>
              <a:rPr lang="bg-BG" sz="1600" dirty="0" smtClean="0">
                <a:solidFill>
                  <a:srgbClr val="000000"/>
                </a:solidFill>
                <a:latin typeface="Palatino Linotype"/>
                <a:ea typeface="DejaVu Sans"/>
              </a:rPr>
              <a:t>:</a:t>
            </a:r>
            <a:endParaRPr lang="bg-BG" dirty="0" smtClean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bg-BG" sz="16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През 2013г. България е на 20-то място (Великобритания е на 1-во място);</a:t>
            </a:r>
            <a:endParaRPr lang="bg-BG" dirty="0" smtClean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bg-BG" sz="16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През 2014г. България е на 51-во място (Великобритания е на 1-во място).</a:t>
            </a:r>
            <a:endParaRPr lang="bg-BG" dirty="0" smtClean="0"/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lang="bg-BG" dirty="0" smtClean="0"/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lang="bg-BG" dirty="0" smtClean="0"/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lang="bg-BG" dirty="0" smtClean="0"/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lang="bg-BG" dirty="0" smtClean="0"/>
          </a:p>
          <a:p>
            <a:pPr>
              <a:lnSpc>
                <a:spcPct val="100000"/>
              </a:lnSpc>
            </a:pPr>
            <a:endParaRPr lang="bg-BG" dirty="0" smtClean="0"/>
          </a:p>
          <a:p>
            <a:pPr>
              <a:lnSpc>
                <a:spcPct val="100000"/>
              </a:lnSpc>
            </a:pPr>
            <a:endParaRPr lang="bg-BG" dirty="0" smtClean="0"/>
          </a:p>
          <a:p>
            <a:pPr>
              <a:lnSpc>
                <a:spcPct val="100000"/>
              </a:lnSpc>
            </a:pPr>
            <a:endParaRPr lang="bg-BG" dirty="0" smtClean="0"/>
          </a:p>
          <a:p>
            <a:pPr>
              <a:lnSpc>
                <a:spcPct val="100000"/>
              </a:lnSpc>
            </a:pPr>
            <a:endParaRPr lang="bg-BG" dirty="0" smtClean="0"/>
          </a:p>
          <a:p>
            <a:pPr>
              <a:lnSpc>
                <a:spcPct val="100000"/>
              </a:lnSpc>
            </a:pPr>
            <a:endParaRPr lang="bg-BG" dirty="0" smtClean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bg-BG" sz="1600" b="1" dirty="0" smtClean="0">
                <a:solidFill>
                  <a:srgbClr val="000000"/>
                </a:solidFill>
                <a:latin typeface="Palatino Linotype"/>
                <a:ea typeface="DejaVu Sans"/>
              </a:rPr>
              <a:t>Изследване на ООН </a:t>
            </a:r>
            <a:r>
              <a:rPr lang="bg-BG" sz="1600" dirty="0" smtClean="0">
                <a:solidFill>
                  <a:srgbClr val="000000"/>
                </a:solidFill>
                <a:latin typeface="Palatino Linotype"/>
                <a:ea typeface="DejaVu Sans"/>
              </a:rPr>
              <a:t>за развитието на електронното управление (EDGI):</a:t>
            </a:r>
            <a:endParaRPr lang="bg-BG" dirty="0" smtClean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bg-BG" sz="16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През 2012 г. – България е на 60-то място (от 193 страни);</a:t>
            </a:r>
            <a:endParaRPr lang="bg-BG" dirty="0" smtClean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bg-BG" sz="16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През 2014 г. – България е на 73-то място (от 193 страни).</a:t>
            </a:r>
            <a:endParaRPr lang="bg-BG" dirty="0"/>
          </a:p>
        </p:txBody>
      </p:sp>
      <p:grpSp>
        <p:nvGrpSpPr>
          <p:cNvPr id="2" name="Group 1"/>
          <p:cNvGrpSpPr/>
          <p:nvPr/>
        </p:nvGrpSpPr>
        <p:grpSpPr>
          <a:xfrm>
            <a:off x="1777232" y="2924944"/>
            <a:ext cx="7378288" cy="2190824"/>
            <a:chOff x="1670040" y="3254400"/>
            <a:chExt cx="6939000" cy="1697040"/>
          </a:xfrm>
        </p:grpSpPr>
        <p:pic>
          <p:nvPicPr>
            <p:cNvPr id="11" name="Picture 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70040" y="3254400"/>
              <a:ext cx="6939000" cy="1697040"/>
            </a:xfrm>
            <a:prstGeom prst="rect">
              <a:avLst/>
            </a:prstGeom>
            <a:ln>
              <a:noFill/>
            </a:ln>
          </p:spPr>
        </p:pic>
        <p:sp>
          <p:nvSpPr>
            <p:cNvPr id="12" name="CustomShape 4"/>
            <p:cNvSpPr/>
            <p:nvPr/>
          </p:nvSpPr>
          <p:spPr>
            <a:xfrm rot="5400000">
              <a:off x="5051520" y="1051560"/>
              <a:ext cx="157320" cy="6666120"/>
            </a:xfrm>
            <a:prstGeom prst="chevron">
              <a:avLst>
                <a:gd name="adj" fmla="val 54000"/>
              </a:avLst>
            </a:prstGeom>
            <a:solidFill>
              <a:srgbClr val="D9D9D9"/>
            </a:solidFill>
            <a:ln w="12600">
              <a:solidFill>
                <a:srgbClr val="D9D9D9"/>
              </a:solidFill>
              <a:miter/>
            </a:ln>
          </p:spPr>
        </p:sp>
      </p:grpSp>
      <p:sp>
        <p:nvSpPr>
          <p:cNvPr id="13" name="CustomShape 5"/>
          <p:cNvSpPr/>
          <p:nvPr/>
        </p:nvSpPr>
        <p:spPr>
          <a:xfrm>
            <a:off x="880560" y="1279800"/>
            <a:ext cx="10452240" cy="784800"/>
          </a:xfrm>
          <a:prstGeom prst="rect">
            <a:avLst/>
          </a:prstGeom>
          <a:solidFill>
            <a:srgbClr val="002060"/>
          </a:solidFill>
          <a:ln w="1260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just">
              <a:lnSpc>
                <a:spcPct val="100000"/>
              </a:lnSpc>
            </a:pPr>
            <a:r>
              <a:rPr lang="en-US" sz="1600">
                <a:solidFill>
                  <a:srgbClr val="FFFFFF"/>
                </a:solidFill>
                <a:latin typeface="Palatino Linotype"/>
                <a:ea typeface="DejaVu Sans"/>
              </a:rPr>
              <a:t>България изостава спрямо останалите държави по света, най-вече поради липса на прогрес през 2013-2014 година: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023735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</a:rPr>
              <a:t>Отвореност към края на 2015: нещо се случи…</a:t>
            </a:r>
            <a:endParaRPr lang="bg-BG" sz="3200" dirty="0"/>
          </a:p>
        </p:txBody>
      </p:sp>
      <p:sp>
        <p:nvSpPr>
          <p:cNvPr id="260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08F1E52A-DB73-460F-AFF5-2C0352855D49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11</a:t>
            </a:fld>
            <a:endParaRPr/>
          </a:p>
        </p:txBody>
      </p:sp>
      <p:sp>
        <p:nvSpPr>
          <p:cNvPr id="10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903" y="1196752"/>
            <a:ext cx="7200800" cy="49962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r="14953"/>
          <a:stretch/>
        </p:blipFill>
        <p:spPr>
          <a:xfrm>
            <a:off x="551384" y="3861048"/>
            <a:ext cx="3491406" cy="447675"/>
          </a:xfrm>
          <a:prstGeom prst="rect">
            <a:avLst/>
          </a:prstGeom>
        </p:spPr>
      </p:pic>
      <p:cxnSp>
        <p:nvCxnSpPr>
          <p:cNvPr id="7" name="Elbow Connector 6"/>
          <p:cNvCxnSpPr>
            <a:endCxn id="3" idx="2"/>
          </p:cNvCxnSpPr>
          <p:nvPr/>
        </p:nvCxnSpPr>
        <p:spPr>
          <a:xfrm rot="16200000" flipV="1">
            <a:off x="2277653" y="4328158"/>
            <a:ext cx="1784573" cy="1745703"/>
          </a:xfrm>
          <a:prstGeom prst="bentConnector3">
            <a:avLst>
              <a:gd name="adj1" fmla="val -316"/>
            </a:avLst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0416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  <a:ea typeface="DejaVu Sans"/>
              </a:rPr>
              <a:t>България в топ 10 за Европа през 2015 г.</a:t>
            </a:r>
            <a:endParaRPr dirty="0"/>
          </a:p>
        </p:txBody>
      </p:sp>
      <p:sp>
        <p:nvSpPr>
          <p:cNvPr id="260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08F1E52A-DB73-460F-AFF5-2C0352855D49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12</a:t>
            </a:fld>
            <a:endParaRPr/>
          </a:p>
        </p:txBody>
      </p:sp>
      <p:sp>
        <p:nvSpPr>
          <p:cNvPr id="269" name="CustomShape 11"/>
          <p:cNvSpPr/>
          <p:nvPr/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1200" dirty="0">
                <a:solidFill>
                  <a:srgbClr val="8B8B8B"/>
                </a:solidFill>
                <a:latin typeface="Palatino Linotype"/>
                <a:ea typeface="DejaVu Sans"/>
              </a:rPr>
              <a:t>3</a:t>
            </a:r>
            <a:r>
              <a:rPr lang="en-US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/1</a:t>
            </a:r>
            <a:r>
              <a:rPr lang="bg-BG" sz="1200" dirty="0">
                <a:solidFill>
                  <a:srgbClr val="8B8B8B"/>
                </a:solidFill>
                <a:latin typeface="Palatino Linotype"/>
                <a:ea typeface="DejaVu Sans"/>
              </a:rPr>
              <a:t>2</a:t>
            </a:r>
            <a:r>
              <a:rPr lang="en-US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/15</a:t>
            </a:r>
            <a:endParaRPr dirty="0"/>
          </a:p>
        </p:txBody>
      </p:sp>
      <p:pic>
        <p:nvPicPr>
          <p:cNvPr id="8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208960" y="1288030"/>
            <a:ext cx="7634184" cy="4608512"/>
          </a:xfrm>
          <a:prstGeom prst="rect">
            <a:avLst/>
          </a:prstGeom>
          <a:ln w="9360">
            <a:noFill/>
          </a:ln>
        </p:spPr>
      </p:pic>
      <p:sp>
        <p:nvSpPr>
          <p:cNvPr id="9" name="Rectangle 8"/>
          <p:cNvSpPr/>
          <p:nvPr/>
        </p:nvSpPr>
        <p:spPr>
          <a:xfrm>
            <a:off x="8904312" y="5775647"/>
            <a:ext cx="2642950" cy="46166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/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Източник: </a:t>
            </a:r>
            <a:r>
              <a:rPr lang="en-US" sz="1200" dirty="0">
                <a:latin typeface="Palatino Linotype"/>
                <a:hlinkClick r:id="rId3"/>
              </a:rPr>
              <a:t>http://www.europeandataportal.eu</a:t>
            </a:r>
            <a:r>
              <a:rPr lang="en-US" sz="1200" dirty="0" smtClean="0">
                <a:latin typeface="Palatino Linotype"/>
                <a:hlinkClick r:id="rId3"/>
              </a:rPr>
              <a:t>/</a:t>
            </a:r>
            <a:r>
              <a:rPr lang="bg-BG" sz="1200" dirty="0" smtClean="0">
                <a:latin typeface="Palatino Linotype"/>
              </a:rPr>
              <a:t> </a:t>
            </a:r>
            <a:endParaRPr lang="bg-BG" sz="1200" dirty="0">
              <a:latin typeface="Palatino Linotype"/>
              <a:ea typeface="DejaVu Sans"/>
            </a:endParaRPr>
          </a:p>
        </p:txBody>
      </p:sp>
      <p:sp>
        <p:nvSpPr>
          <p:cNvPr id="2" name="Oval 1"/>
          <p:cNvSpPr/>
          <p:nvPr/>
        </p:nvSpPr>
        <p:spPr>
          <a:xfrm>
            <a:off x="7680176" y="2780928"/>
            <a:ext cx="538570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968208" y="3140968"/>
            <a:ext cx="0" cy="136815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365473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002060"/>
                </a:solidFill>
                <a:latin typeface="Palatino Linotype"/>
                <a:ea typeface="DejaVu Sans"/>
              </a:rPr>
              <a:t>Съдържание</a:t>
            </a:r>
            <a:endParaRPr/>
          </a:p>
        </p:txBody>
      </p:sp>
      <p:sp>
        <p:nvSpPr>
          <p:cNvPr id="198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E84D4876-4700-4991-8E59-C24C5004B783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13</a:t>
            </a:fld>
            <a:endParaRPr/>
          </a:p>
        </p:txBody>
      </p:sp>
      <p:sp>
        <p:nvSpPr>
          <p:cNvPr id="201" name="CustomShape 5"/>
          <p:cNvSpPr/>
          <p:nvPr/>
        </p:nvSpPr>
        <p:spPr>
          <a:xfrm>
            <a:off x="1793880" y="198726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</a:rPr>
              <a:t>Отворените данни – инструмент за бизнес и политика</a:t>
            </a:r>
            <a:endParaRPr dirty="0"/>
          </a:p>
        </p:txBody>
      </p:sp>
      <p:sp>
        <p:nvSpPr>
          <p:cNvPr id="202" name="CustomShape 6"/>
          <p:cNvSpPr/>
          <p:nvPr/>
        </p:nvSpPr>
        <p:spPr>
          <a:xfrm>
            <a:off x="818280" y="198726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1</a:t>
            </a:r>
            <a:endParaRPr dirty="0"/>
          </a:p>
        </p:txBody>
      </p:sp>
      <p:sp>
        <p:nvSpPr>
          <p:cNvPr id="203" name="CustomShape 7"/>
          <p:cNvSpPr/>
          <p:nvPr/>
        </p:nvSpPr>
        <p:spPr>
          <a:xfrm>
            <a:off x="1780920" y="289698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</a:rPr>
              <a:t>Преглед на прогреса през 2015 г.</a:t>
            </a:r>
            <a:endParaRPr dirty="0"/>
          </a:p>
        </p:txBody>
      </p:sp>
      <p:sp>
        <p:nvSpPr>
          <p:cNvPr id="204" name="CustomShape 8"/>
          <p:cNvSpPr/>
          <p:nvPr/>
        </p:nvSpPr>
        <p:spPr>
          <a:xfrm>
            <a:off x="804960" y="289698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2</a:t>
            </a:r>
            <a:endParaRPr dirty="0"/>
          </a:p>
        </p:txBody>
      </p:sp>
      <p:sp>
        <p:nvSpPr>
          <p:cNvPr id="205" name="CustomShape 9"/>
          <p:cNvSpPr/>
          <p:nvPr/>
        </p:nvSpPr>
        <p:spPr>
          <a:xfrm>
            <a:off x="1793880" y="3806703"/>
            <a:ext cx="9578160" cy="767520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  <a:ea typeface="DejaVu Sans"/>
              </a:rPr>
              <a:t>Порталът за отворени данни – размисли и статистика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6" name="CustomShape 10"/>
          <p:cNvSpPr/>
          <p:nvPr/>
        </p:nvSpPr>
        <p:spPr>
          <a:xfrm>
            <a:off x="818280" y="3806703"/>
            <a:ext cx="805680" cy="767520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  <a:ea typeface="DejaVu Sans"/>
              </a:rPr>
              <a:t>3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" name="CustomShape 9"/>
          <p:cNvSpPr/>
          <p:nvPr/>
        </p:nvSpPr>
        <p:spPr>
          <a:xfrm>
            <a:off x="1773088" y="4749712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Поглед напред и развитие на екосистемата</a:t>
            </a:r>
            <a:endParaRPr dirty="0"/>
          </a:p>
        </p:txBody>
      </p:sp>
      <p:sp>
        <p:nvSpPr>
          <p:cNvPr id="17" name="CustomShape 10"/>
          <p:cNvSpPr/>
          <p:nvPr/>
        </p:nvSpPr>
        <p:spPr>
          <a:xfrm>
            <a:off x="797488" y="4749712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4</a:t>
            </a:r>
            <a:endParaRPr dirty="0"/>
          </a:p>
        </p:txBody>
      </p:sp>
      <p:sp>
        <p:nvSpPr>
          <p:cNvPr id="18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139185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 dirty="0" err="1">
                <a:solidFill>
                  <a:srgbClr val="002060"/>
                </a:solidFill>
                <a:latin typeface="Palatino Linotype"/>
                <a:ea typeface="DejaVu Sans"/>
              </a:rPr>
              <a:t>Портал</a:t>
            </a:r>
            <a:r>
              <a:rPr lang="en-US" sz="3200" dirty="0">
                <a:solidFill>
                  <a:srgbClr val="002060"/>
                </a:solidFill>
                <a:latin typeface="Palatino Linotype"/>
                <a:ea typeface="DejaVu Sans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Palatino Linotype"/>
                <a:ea typeface="DejaVu Sans"/>
              </a:rPr>
              <a:t>за</a:t>
            </a:r>
            <a:r>
              <a:rPr lang="en-US" sz="3200" dirty="0">
                <a:solidFill>
                  <a:srgbClr val="002060"/>
                </a:solidFill>
                <a:latin typeface="Palatino Linotype"/>
                <a:ea typeface="DejaVu Sans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Palatino Linotype"/>
                <a:ea typeface="DejaVu Sans"/>
              </a:rPr>
              <a:t>отворени</a:t>
            </a:r>
            <a:r>
              <a:rPr lang="en-US" sz="3200" dirty="0">
                <a:solidFill>
                  <a:srgbClr val="002060"/>
                </a:solidFill>
                <a:latin typeface="Palatino Linotype"/>
                <a:ea typeface="DejaVu Sans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Palatino Linotype"/>
                <a:ea typeface="DejaVu Sans"/>
              </a:rPr>
              <a:t>данни</a:t>
            </a:r>
            <a:endParaRPr dirty="0"/>
          </a:p>
        </p:txBody>
      </p:sp>
      <p:sp>
        <p:nvSpPr>
          <p:cNvPr id="272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F4EC2F3F-C370-4AE4-9213-93F3ADFED91D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14</a:t>
            </a:fld>
            <a:endParaRPr/>
          </a:p>
        </p:txBody>
      </p:sp>
      <p:sp>
        <p:nvSpPr>
          <p:cNvPr id="273" name="CustomShape 3"/>
          <p:cNvSpPr/>
          <p:nvPr/>
        </p:nvSpPr>
        <p:spPr>
          <a:xfrm>
            <a:off x="4316040" y="1436760"/>
            <a:ext cx="6738480" cy="2280272"/>
          </a:xfrm>
          <a:prstGeom prst="rect">
            <a:avLst/>
          </a:prstGeom>
          <a:solidFill>
            <a:srgbClr val="FFFFFF"/>
          </a:solidFill>
          <a:ln w="1260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endParaRPr lang="bg-BG" sz="1600" b="1" dirty="0" smtClean="0">
              <a:solidFill>
                <a:srgbClr val="000000"/>
              </a:solidFill>
              <a:latin typeface="Palatino Linotype"/>
              <a:ea typeface="DejaVu Sans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lang="bg-BG" sz="1600" b="1" dirty="0">
              <a:solidFill>
                <a:srgbClr val="000000"/>
              </a:solidFill>
              <a:latin typeface="Palatino Linotype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1600" b="1" dirty="0" err="1" smtClean="0">
                <a:solidFill>
                  <a:srgbClr val="000000"/>
                </a:solidFill>
                <a:latin typeface="Palatino Linotype"/>
                <a:ea typeface="DejaVu Sans"/>
              </a:rPr>
              <a:t>Централизиран</a:t>
            </a:r>
            <a:r>
              <a:rPr lang="en-US" sz="1600" b="1" dirty="0" smtClean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Palatino Linotype"/>
                <a:ea typeface="DejaVu Sans"/>
              </a:rPr>
              <a:t>уеб-портал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който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осигурява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механизми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за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автоматично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ръчно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публикуване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управление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и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търсене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на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набори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от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данни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предоставени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в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отворен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машинночетим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формат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заедно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със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Palatino Linotype"/>
                <a:ea typeface="DejaVu Sans"/>
              </a:rPr>
              <a:t>съответните</a:t>
            </a:r>
            <a:r>
              <a:rPr lang="en-US" sz="1600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Palatino Linotype"/>
                <a:ea typeface="DejaVu Sans"/>
              </a:rPr>
              <a:t>метаданни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275" name="CustomShape 5"/>
          <p:cNvSpPr/>
          <p:nvPr/>
        </p:nvSpPr>
        <p:spPr>
          <a:xfrm>
            <a:off x="860040" y="1438200"/>
            <a:ext cx="2816640" cy="1083600"/>
          </a:xfrm>
          <a:prstGeom prst="rect">
            <a:avLst/>
          </a:prstGeom>
          <a:solidFill>
            <a:srgbClr val="002060"/>
          </a:solidFill>
          <a:ln w="1260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600" b="1" dirty="0" err="1">
                <a:solidFill>
                  <a:srgbClr val="FFFFFF"/>
                </a:solidFill>
                <a:latin typeface="Palatino Linotype"/>
                <a:ea typeface="DejaVu Sans"/>
              </a:rPr>
              <a:t>Национален</a:t>
            </a:r>
            <a:r>
              <a:rPr lang="en-US" sz="1600" b="1" dirty="0">
                <a:solidFill>
                  <a:srgbClr val="FFFFFF"/>
                </a:solidFill>
                <a:latin typeface="Palatino Linotype"/>
                <a:ea typeface="DejaVu Sans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Palatino Linotype"/>
                <a:ea typeface="DejaVu Sans"/>
              </a:rPr>
              <a:t>портал</a:t>
            </a:r>
            <a:r>
              <a:rPr lang="en-US" sz="1600" b="1" dirty="0">
                <a:solidFill>
                  <a:srgbClr val="FFFFFF"/>
                </a:solidFill>
                <a:latin typeface="Palatino Linotype"/>
                <a:ea typeface="DejaVu Sans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Palatino Linotype"/>
                <a:ea typeface="DejaVu Sans"/>
              </a:rPr>
              <a:t>за</a:t>
            </a:r>
            <a:r>
              <a:rPr lang="en-US" sz="1600" b="1" dirty="0">
                <a:solidFill>
                  <a:srgbClr val="FFFFFF"/>
                </a:solidFill>
                <a:latin typeface="Palatino Linotype"/>
                <a:ea typeface="DejaVu Sans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Palatino Linotype"/>
                <a:ea typeface="DejaVu Sans"/>
              </a:rPr>
              <a:t>отворени</a:t>
            </a:r>
            <a:r>
              <a:rPr lang="en-US" sz="1600" b="1" dirty="0">
                <a:solidFill>
                  <a:srgbClr val="FFFFFF"/>
                </a:solidFill>
                <a:latin typeface="Palatino Linotype"/>
                <a:ea typeface="DejaVu Sans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Palatino Linotype"/>
                <a:ea typeface="DejaVu Sans"/>
              </a:rPr>
              <a:t>данни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276" name="CustomShape 6"/>
          <p:cNvSpPr/>
          <p:nvPr/>
        </p:nvSpPr>
        <p:spPr>
          <a:xfrm rot="5400000">
            <a:off x="3465720" y="1820160"/>
            <a:ext cx="1083600" cy="31932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 w="12600">
            <a:solidFill>
              <a:srgbClr val="002060"/>
            </a:solidFill>
            <a:miter/>
          </a:ln>
        </p:spPr>
      </p:sp>
      <p:pic>
        <p:nvPicPr>
          <p:cNvPr id="277" name="Picture 12"/>
          <p:cNvPicPr/>
          <p:nvPr/>
        </p:nvPicPr>
        <p:blipFill>
          <a:blip r:embed="rId2"/>
          <a:stretch>
            <a:fillRect/>
          </a:stretch>
        </p:blipFill>
        <p:spPr>
          <a:xfrm>
            <a:off x="4326840" y="1461600"/>
            <a:ext cx="6717600" cy="1080360"/>
          </a:xfrm>
          <a:prstGeom prst="rect">
            <a:avLst/>
          </a:prstGeom>
          <a:ln>
            <a:noFill/>
          </a:ln>
        </p:spPr>
      </p:pic>
      <p:sp>
        <p:nvSpPr>
          <p:cNvPr id="279" name="CustomShape 8"/>
          <p:cNvSpPr/>
          <p:nvPr/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1200" dirty="0">
                <a:solidFill>
                  <a:srgbClr val="8B8B8B"/>
                </a:solidFill>
                <a:latin typeface="Palatino Linotype"/>
                <a:ea typeface="DejaVu Sans"/>
              </a:rPr>
              <a:t>3</a:t>
            </a:r>
            <a:r>
              <a:rPr lang="en-US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/1</a:t>
            </a:r>
            <a:r>
              <a:rPr lang="bg-BG" sz="1200" dirty="0">
                <a:solidFill>
                  <a:srgbClr val="8B8B8B"/>
                </a:solidFill>
                <a:latin typeface="Palatino Linotype"/>
                <a:ea typeface="DejaVu Sans"/>
              </a:rPr>
              <a:t>2</a:t>
            </a:r>
            <a:r>
              <a:rPr lang="en-US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/15</a:t>
            </a:r>
            <a:endParaRPr dirty="0"/>
          </a:p>
        </p:txBody>
      </p:sp>
      <p:sp>
        <p:nvSpPr>
          <p:cNvPr id="11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66791622"/>
              </p:ext>
            </p:extLst>
          </p:nvPr>
        </p:nvGraphicFramePr>
        <p:xfrm>
          <a:off x="695400" y="4150161"/>
          <a:ext cx="10656840" cy="2015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33456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</a:rPr>
              <a:t>Устойчив ръст на броя набори от данни</a:t>
            </a:r>
            <a:endParaRPr dirty="0"/>
          </a:p>
        </p:txBody>
      </p:sp>
      <p:sp>
        <p:nvSpPr>
          <p:cNvPr id="225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FFB67017-D65D-406E-A8D3-E57F862D7DB6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15</a:t>
            </a:fld>
            <a:endParaRPr/>
          </a:p>
        </p:txBody>
      </p:sp>
      <p:sp>
        <p:nvSpPr>
          <p:cNvPr id="226" name="CustomShape 3"/>
          <p:cNvSpPr/>
          <p:nvPr/>
        </p:nvSpPr>
        <p:spPr>
          <a:xfrm>
            <a:off x="0" y="-184680"/>
            <a:ext cx="183240" cy="367920"/>
          </a:xfrm>
          <a:prstGeom prst="rect">
            <a:avLst/>
          </a:prstGeom>
          <a:noFill/>
          <a:ln>
            <a:noFill/>
          </a:ln>
        </p:spPr>
      </p:sp>
      <p:sp>
        <p:nvSpPr>
          <p:cNvPr id="238" name="CustomShape 15"/>
          <p:cNvSpPr/>
          <p:nvPr/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1200" dirty="0">
                <a:solidFill>
                  <a:srgbClr val="8B8B8B"/>
                </a:solidFill>
                <a:latin typeface="Palatino Linotype"/>
                <a:ea typeface="DejaVu Sans"/>
              </a:rPr>
              <a:t>3</a:t>
            </a:r>
            <a:r>
              <a:rPr lang="en-US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/1</a:t>
            </a:r>
            <a:r>
              <a:rPr lang="bg-BG" sz="1200" dirty="0">
                <a:solidFill>
                  <a:srgbClr val="8B8B8B"/>
                </a:solidFill>
                <a:latin typeface="Palatino Linotype"/>
                <a:ea typeface="DejaVu Sans"/>
              </a:rPr>
              <a:t>2</a:t>
            </a:r>
            <a:r>
              <a:rPr lang="en-US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/15</a:t>
            </a:r>
            <a:endParaRPr dirty="0"/>
          </a:p>
        </p:txBody>
      </p:sp>
      <p:sp>
        <p:nvSpPr>
          <p:cNvPr id="31" name="TextBox 30"/>
          <p:cNvSpPr txBox="1"/>
          <p:nvPr/>
        </p:nvSpPr>
        <p:spPr>
          <a:xfrm>
            <a:off x="2515531" y="5275175"/>
            <a:ext cx="7256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Нарастване на добавената стойност от отварянето на данните </a:t>
            </a:r>
            <a:endParaRPr lang="en-US" sz="16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009608"/>
              </p:ext>
            </p:extLst>
          </p:nvPr>
        </p:nvGraphicFramePr>
        <p:xfrm>
          <a:off x="824900" y="1340768"/>
          <a:ext cx="105273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99269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</a:rPr>
              <a:t>Постоянен интерес с пикове при някои набори</a:t>
            </a:r>
            <a:endParaRPr dirty="0"/>
          </a:p>
        </p:txBody>
      </p:sp>
      <p:sp>
        <p:nvSpPr>
          <p:cNvPr id="315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94ED605D-EFCF-426A-B355-A4DFB8C43A86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16</a:t>
            </a:fld>
            <a:endParaRPr/>
          </a:p>
        </p:txBody>
      </p:sp>
      <p:sp>
        <p:nvSpPr>
          <p:cNvPr id="7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2508835"/>
              </p:ext>
            </p:extLst>
          </p:nvPr>
        </p:nvGraphicFramePr>
        <p:xfrm>
          <a:off x="5591944" y="1484784"/>
          <a:ext cx="576029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ustomShape 5"/>
          <p:cNvSpPr/>
          <p:nvPr/>
        </p:nvSpPr>
        <p:spPr>
          <a:xfrm>
            <a:off x="2501360" y="1674603"/>
            <a:ext cx="2946568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dirty="0" smtClean="0">
                <a:solidFill>
                  <a:srgbClr val="000000"/>
                </a:solidFill>
                <a:latin typeface="Palatino Linotype"/>
              </a:rPr>
              <a:t>Потребителя средно за месец</a:t>
            </a:r>
            <a:endParaRPr sz="1400" dirty="0"/>
          </a:p>
        </p:txBody>
      </p:sp>
      <p:sp>
        <p:nvSpPr>
          <p:cNvPr id="9" name="CustomShape 6"/>
          <p:cNvSpPr/>
          <p:nvPr/>
        </p:nvSpPr>
        <p:spPr>
          <a:xfrm>
            <a:off x="818280" y="1674603"/>
            <a:ext cx="1101256" cy="767520"/>
          </a:xfrm>
          <a:prstGeom prst="rect">
            <a:avLst/>
          </a:prstGeom>
          <a:solidFill>
            <a:srgbClr val="002060"/>
          </a:solidFill>
          <a:ln w="1260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  <a:ea typeface="DejaVu Sans"/>
              </a:rPr>
              <a:t>5,201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1" name="CustomShape 8"/>
          <p:cNvSpPr/>
          <p:nvPr/>
        </p:nvSpPr>
        <p:spPr>
          <a:xfrm>
            <a:off x="804960" y="2803275"/>
            <a:ext cx="1114576" cy="767520"/>
          </a:xfrm>
          <a:prstGeom prst="rect">
            <a:avLst/>
          </a:prstGeom>
          <a:solidFill>
            <a:srgbClr val="002060"/>
          </a:solidFill>
          <a:ln w="1260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  <a:ea typeface="DejaVu Sans"/>
              </a:rPr>
              <a:t>5.58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2" name="CustomShape 9"/>
          <p:cNvSpPr/>
          <p:nvPr/>
        </p:nvSpPr>
        <p:spPr>
          <a:xfrm>
            <a:off x="2492519" y="3935124"/>
            <a:ext cx="2946568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dirty="0" smtClean="0">
                <a:solidFill>
                  <a:srgbClr val="000000"/>
                </a:solidFill>
                <a:latin typeface="Palatino Linotype"/>
              </a:rPr>
              <a:t>Нови посетители</a:t>
            </a:r>
            <a:endParaRPr sz="1400" dirty="0"/>
          </a:p>
        </p:txBody>
      </p:sp>
      <p:sp>
        <p:nvSpPr>
          <p:cNvPr id="13" name="CustomShape 10"/>
          <p:cNvSpPr/>
          <p:nvPr/>
        </p:nvSpPr>
        <p:spPr>
          <a:xfrm>
            <a:off x="809439" y="3935124"/>
            <a:ext cx="1101256" cy="767520"/>
          </a:xfrm>
          <a:prstGeom prst="rect">
            <a:avLst/>
          </a:prstGeom>
          <a:solidFill>
            <a:srgbClr val="002060"/>
          </a:solidFill>
          <a:ln w="1260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  <a:ea typeface="DejaVu Sans"/>
              </a:rPr>
              <a:t>74.4%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4" name="CustomShape 9"/>
          <p:cNvSpPr/>
          <p:nvPr/>
        </p:nvSpPr>
        <p:spPr>
          <a:xfrm>
            <a:off x="2501360" y="2803275"/>
            <a:ext cx="2946568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dirty="0" smtClean="0">
                <a:solidFill>
                  <a:srgbClr val="000000"/>
                </a:solidFill>
                <a:latin typeface="Palatino Linotype"/>
                <a:ea typeface="DejaVu Sans"/>
              </a:rPr>
              <a:t>Страници на активна сесия</a:t>
            </a:r>
            <a:endParaRPr sz="1400" dirty="0"/>
          </a:p>
        </p:txBody>
      </p:sp>
      <p:sp>
        <p:nvSpPr>
          <p:cNvPr id="15" name="CustomShape 9"/>
          <p:cNvSpPr/>
          <p:nvPr/>
        </p:nvSpPr>
        <p:spPr>
          <a:xfrm>
            <a:off x="2492519" y="5063796"/>
            <a:ext cx="2946568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dirty="0" smtClean="0">
                <a:solidFill>
                  <a:srgbClr val="000000"/>
                </a:solidFill>
                <a:latin typeface="Palatino Linotype"/>
              </a:rPr>
              <a:t>Държави на потребителите</a:t>
            </a:r>
            <a:endParaRPr sz="1400" dirty="0"/>
          </a:p>
        </p:txBody>
      </p:sp>
      <p:sp>
        <p:nvSpPr>
          <p:cNvPr id="16" name="CustomShape 10"/>
          <p:cNvSpPr/>
          <p:nvPr/>
        </p:nvSpPr>
        <p:spPr>
          <a:xfrm>
            <a:off x="809439" y="5063796"/>
            <a:ext cx="1101256" cy="767520"/>
          </a:xfrm>
          <a:prstGeom prst="rect">
            <a:avLst/>
          </a:prstGeom>
          <a:solidFill>
            <a:srgbClr val="002060"/>
          </a:solidFill>
          <a:ln w="1260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  <a:ea typeface="DejaVu Sans"/>
              </a:rPr>
              <a:t>126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CustomShape 5"/>
          <p:cNvSpPr/>
          <p:nvPr/>
        </p:nvSpPr>
        <p:spPr>
          <a:xfrm>
            <a:off x="6600056" y="1987263"/>
            <a:ext cx="2298456" cy="767520"/>
          </a:xfrm>
          <a:prstGeom prst="rect">
            <a:avLst/>
          </a:prstGeom>
          <a:solidFill>
            <a:srgbClr val="FFFFFF"/>
          </a:solidFill>
          <a:ln w="12600">
            <a:noFill/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dirty="0" smtClean="0">
                <a:solidFill>
                  <a:srgbClr val="002060"/>
                </a:solidFill>
                <a:latin typeface="Palatino Linotype"/>
              </a:rPr>
              <a:t>Брой потребители по месеци</a:t>
            </a:r>
            <a:endParaRPr sz="1400" dirty="0">
              <a:solidFill>
                <a:srgbClr val="002060"/>
              </a:solidFill>
            </a:endParaRPr>
          </a:p>
        </p:txBody>
      </p:sp>
      <p:sp>
        <p:nvSpPr>
          <p:cNvPr id="2" name="Isosceles Triangle 1"/>
          <p:cNvSpPr/>
          <p:nvPr/>
        </p:nvSpPr>
        <p:spPr>
          <a:xfrm rot="5400000">
            <a:off x="1833410" y="1915108"/>
            <a:ext cx="765998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8" name="Isosceles Triangle 17"/>
          <p:cNvSpPr/>
          <p:nvPr/>
        </p:nvSpPr>
        <p:spPr>
          <a:xfrm rot="5400000">
            <a:off x="1833410" y="3043780"/>
            <a:ext cx="765998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9" name="Isosceles Triangle 18"/>
          <p:cNvSpPr/>
          <p:nvPr/>
        </p:nvSpPr>
        <p:spPr>
          <a:xfrm rot="5400000">
            <a:off x="1833410" y="4175629"/>
            <a:ext cx="765998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0" name="Isosceles Triangle 19"/>
          <p:cNvSpPr/>
          <p:nvPr/>
        </p:nvSpPr>
        <p:spPr>
          <a:xfrm rot="5400000">
            <a:off x="1833410" y="5304301"/>
            <a:ext cx="765998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391440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002060"/>
                </a:solidFill>
                <a:latin typeface="Palatino Linotype"/>
                <a:ea typeface="DejaVu Sans"/>
              </a:rPr>
              <a:t>Съдържание</a:t>
            </a:r>
            <a:endParaRPr/>
          </a:p>
        </p:txBody>
      </p:sp>
      <p:sp>
        <p:nvSpPr>
          <p:cNvPr id="198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E84D4876-4700-4991-8E59-C24C5004B783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17</a:t>
            </a:fld>
            <a:endParaRPr/>
          </a:p>
        </p:txBody>
      </p:sp>
      <p:sp>
        <p:nvSpPr>
          <p:cNvPr id="201" name="CustomShape 5"/>
          <p:cNvSpPr/>
          <p:nvPr/>
        </p:nvSpPr>
        <p:spPr>
          <a:xfrm>
            <a:off x="1793880" y="198726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</a:rPr>
              <a:t>Отворените данни – инструмент за бизнес и политика</a:t>
            </a:r>
            <a:endParaRPr dirty="0"/>
          </a:p>
        </p:txBody>
      </p:sp>
      <p:sp>
        <p:nvSpPr>
          <p:cNvPr id="202" name="CustomShape 6"/>
          <p:cNvSpPr/>
          <p:nvPr/>
        </p:nvSpPr>
        <p:spPr>
          <a:xfrm>
            <a:off x="818280" y="198726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1</a:t>
            </a:r>
            <a:endParaRPr dirty="0"/>
          </a:p>
        </p:txBody>
      </p:sp>
      <p:sp>
        <p:nvSpPr>
          <p:cNvPr id="203" name="CustomShape 7"/>
          <p:cNvSpPr/>
          <p:nvPr/>
        </p:nvSpPr>
        <p:spPr>
          <a:xfrm>
            <a:off x="1780920" y="289698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</a:rPr>
              <a:t>Преглед на прогреса през 2015 г.</a:t>
            </a:r>
            <a:endParaRPr dirty="0"/>
          </a:p>
        </p:txBody>
      </p:sp>
      <p:sp>
        <p:nvSpPr>
          <p:cNvPr id="204" name="CustomShape 8"/>
          <p:cNvSpPr/>
          <p:nvPr/>
        </p:nvSpPr>
        <p:spPr>
          <a:xfrm>
            <a:off x="804960" y="289698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2</a:t>
            </a:r>
            <a:endParaRPr dirty="0"/>
          </a:p>
        </p:txBody>
      </p:sp>
      <p:sp>
        <p:nvSpPr>
          <p:cNvPr id="205" name="CustomShape 9"/>
          <p:cNvSpPr/>
          <p:nvPr/>
        </p:nvSpPr>
        <p:spPr>
          <a:xfrm>
            <a:off x="1793880" y="380670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Порталът за отворени данни – размисли и статистика</a:t>
            </a:r>
            <a:endParaRPr dirty="0"/>
          </a:p>
        </p:txBody>
      </p:sp>
      <p:sp>
        <p:nvSpPr>
          <p:cNvPr id="206" name="CustomShape 10"/>
          <p:cNvSpPr/>
          <p:nvPr/>
        </p:nvSpPr>
        <p:spPr>
          <a:xfrm>
            <a:off x="818280" y="380670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3</a:t>
            </a:r>
            <a:endParaRPr dirty="0"/>
          </a:p>
        </p:txBody>
      </p:sp>
      <p:sp>
        <p:nvSpPr>
          <p:cNvPr id="16" name="CustomShape 9"/>
          <p:cNvSpPr/>
          <p:nvPr/>
        </p:nvSpPr>
        <p:spPr>
          <a:xfrm>
            <a:off x="1773088" y="4749712"/>
            <a:ext cx="9578160" cy="767520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  <a:ea typeface="DejaVu Sans"/>
              </a:rPr>
              <a:t>Поглед напред и развитие на екосистемата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CustomShape 10"/>
          <p:cNvSpPr/>
          <p:nvPr/>
        </p:nvSpPr>
        <p:spPr>
          <a:xfrm>
            <a:off x="797488" y="4749712"/>
            <a:ext cx="805680" cy="767520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  <a:ea typeface="DejaVu Sans"/>
              </a:rPr>
              <a:t>4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8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958662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  <a:ea typeface="DejaVu Sans"/>
              </a:rPr>
              <a:t>Потенциал за отключване на нова стойност</a:t>
            </a:r>
            <a:endParaRPr dirty="0"/>
          </a:p>
        </p:txBody>
      </p:sp>
      <p:sp>
        <p:nvSpPr>
          <p:cNvPr id="225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FFB67017-D65D-406E-A8D3-E57F862D7DB6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18</a:t>
            </a:fld>
            <a:endParaRPr/>
          </a:p>
        </p:txBody>
      </p:sp>
      <p:sp>
        <p:nvSpPr>
          <p:cNvPr id="226" name="CustomShape 3"/>
          <p:cNvSpPr/>
          <p:nvPr/>
        </p:nvSpPr>
        <p:spPr>
          <a:xfrm>
            <a:off x="0" y="-184680"/>
            <a:ext cx="183240" cy="367920"/>
          </a:xfrm>
          <a:prstGeom prst="rect">
            <a:avLst/>
          </a:prstGeom>
          <a:noFill/>
          <a:ln>
            <a:noFill/>
          </a:ln>
        </p:spPr>
      </p:sp>
      <p:sp>
        <p:nvSpPr>
          <p:cNvPr id="238" name="CustomShape 15"/>
          <p:cNvSpPr/>
          <p:nvPr/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1200" dirty="0">
                <a:solidFill>
                  <a:srgbClr val="8B8B8B"/>
                </a:solidFill>
                <a:latin typeface="Palatino Linotype"/>
                <a:ea typeface="DejaVu Sans"/>
              </a:rPr>
              <a:t>3</a:t>
            </a:r>
            <a:r>
              <a:rPr lang="en-US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/1</a:t>
            </a:r>
            <a:r>
              <a:rPr lang="bg-BG" sz="1200" dirty="0">
                <a:solidFill>
                  <a:srgbClr val="8B8B8B"/>
                </a:solidFill>
                <a:latin typeface="Palatino Linotype"/>
                <a:ea typeface="DejaVu Sans"/>
              </a:rPr>
              <a:t>2</a:t>
            </a:r>
            <a:r>
              <a:rPr lang="en-US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/15</a:t>
            </a:r>
            <a:endParaRPr dirty="0"/>
          </a:p>
        </p:txBody>
      </p:sp>
      <p:graphicFrame>
        <p:nvGraphicFramePr>
          <p:cNvPr id="29" name="Diagram 28"/>
          <p:cNvGraphicFramePr/>
          <p:nvPr>
            <p:extLst/>
          </p:nvPr>
        </p:nvGraphicFramePr>
        <p:xfrm>
          <a:off x="1055440" y="1340768"/>
          <a:ext cx="10073148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" name="Right Arrow 29"/>
          <p:cNvSpPr/>
          <p:nvPr/>
        </p:nvSpPr>
        <p:spPr>
          <a:xfrm>
            <a:off x="1070191" y="5157192"/>
            <a:ext cx="10028903" cy="575187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515531" y="5275175"/>
            <a:ext cx="7256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Нарастване на добавената стойност от отварянето на данните </a:t>
            </a:r>
            <a:endParaRPr lang="en-US" sz="16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1879574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</a:rPr>
              <a:t>Балансирана и разнообразна екосистема</a:t>
            </a:r>
            <a:endParaRPr dirty="0"/>
          </a:p>
        </p:txBody>
      </p:sp>
      <p:sp>
        <p:nvSpPr>
          <p:cNvPr id="315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94ED605D-EFCF-426A-B355-A4DFB8C43A86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19</a:t>
            </a:fld>
            <a:endParaRPr/>
          </a:p>
        </p:txBody>
      </p:sp>
      <p:sp>
        <p:nvSpPr>
          <p:cNvPr id="7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313117"/>
              </p:ext>
            </p:extLst>
          </p:nvPr>
        </p:nvGraphicFramePr>
        <p:xfrm>
          <a:off x="1487488" y="1484784"/>
          <a:ext cx="907300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805875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002060"/>
                </a:solidFill>
                <a:latin typeface="Palatino Linotype"/>
                <a:ea typeface="DejaVu Sans"/>
              </a:rPr>
              <a:t>Съдържание</a:t>
            </a:r>
            <a:endParaRPr/>
          </a:p>
        </p:txBody>
      </p:sp>
      <p:sp>
        <p:nvSpPr>
          <p:cNvPr id="198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E84D4876-4700-4991-8E59-C24C5004B783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2</a:t>
            </a:fld>
            <a:endParaRPr/>
          </a:p>
        </p:txBody>
      </p:sp>
      <p:sp>
        <p:nvSpPr>
          <p:cNvPr id="201" name="CustomShape 5"/>
          <p:cNvSpPr/>
          <p:nvPr/>
        </p:nvSpPr>
        <p:spPr>
          <a:xfrm>
            <a:off x="1793880" y="198726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</a:rPr>
              <a:t>Отворените данни – инструмент за бизнес и политика</a:t>
            </a:r>
            <a:endParaRPr dirty="0"/>
          </a:p>
        </p:txBody>
      </p:sp>
      <p:sp>
        <p:nvSpPr>
          <p:cNvPr id="202" name="CustomShape 6"/>
          <p:cNvSpPr/>
          <p:nvPr/>
        </p:nvSpPr>
        <p:spPr>
          <a:xfrm>
            <a:off x="818280" y="198726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1</a:t>
            </a:r>
            <a:endParaRPr dirty="0"/>
          </a:p>
        </p:txBody>
      </p:sp>
      <p:sp>
        <p:nvSpPr>
          <p:cNvPr id="203" name="CustomShape 7"/>
          <p:cNvSpPr/>
          <p:nvPr/>
        </p:nvSpPr>
        <p:spPr>
          <a:xfrm>
            <a:off x="1780920" y="289698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</a:rPr>
              <a:t>Преглед на прогреса през 2015 г.</a:t>
            </a:r>
            <a:endParaRPr dirty="0"/>
          </a:p>
        </p:txBody>
      </p:sp>
      <p:sp>
        <p:nvSpPr>
          <p:cNvPr id="204" name="CustomShape 8"/>
          <p:cNvSpPr/>
          <p:nvPr/>
        </p:nvSpPr>
        <p:spPr>
          <a:xfrm>
            <a:off x="804960" y="289698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2</a:t>
            </a:r>
            <a:endParaRPr dirty="0"/>
          </a:p>
        </p:txBody>
      </p:sp>
      <p:sp>
        <p:nvSpPr>
          <p:cNvPr id="205" name="CustomShape 9"/>
          <p:cNvSpPr/>
          <p:nvPr/>
        </p:nvSpPr>
        <p:spPr>
          <a:xfrm>
            <a:off x="1793880" y="380670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Порталът за отворени данни – размисли и статистика</a:t>
            </a:r>
            <a:endParaRPr dirty="0"/>
          </a:p>
        </p:txBody>
      </p:sp>
      <p:sp>
        <p:nvSpPr>
          <p:cNvPr id="206" name="CustomShape 10"/>
          <p:cNvSpPr/>
          <p:nvPr/>
        </p:nvSpPr>
        <p:spPr>
          <a:xfrm>
            <a:off x="818280" y="380670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3</a:t>
            </a:r>
            <a:endParaRPr dirty="0"/>
          </a:p>
        </p:txBody>
      </p:sp>
      <p:sp>
        <p:nvSpPr>
          <p:cNvPr id="16" name="CustomShape 9"/>
          <p:cNvSpPr/>
          <p:nvPr/>
        </p:nvSpPr>
        <p:spPr>
          <a:xfrm>
            <a:off x="1773088" y="4749712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Поглед напред и развитие на екосистемата</a:t>
            </a:r>
            <a:endParaRPr dirty="0"/>
          </a:p>
        </p:txBody>
      </p:sp>
      <p:sp>
        <p:nvSpPr>
          <p:cNvPr id="17" name="CustomShape 10"/>
          <p:cNvSpPr/>
          <p:nvPr/>
        </p:nvSpPr>
        <p:spPr>
          <a:xfrm>
            <a:off x="797488" y="4749712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4</a:t>
            </a:r>
            <a:endParaRPr dirty="0"/>
          </a:p>
        </p:txBody>
      </p:sp>
      <p:sp>
        <p:nvSpPr>
          <p:cNvPr id="18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  <a:ea typeface="DejaVu Sans"/>
              </a:rPr>
              <a:t>Проекти за развитие на екосистемата</a:t>
            </a:r>
            <a:endParaRPr dirty="0"/>
          </a:p>
        </p:txBody>
      </p:sp>
      <p:sp>
        <p:nvSpPr>
          <p:cNvPr id="272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F4EC2F3F-C370-4AE4-9213-93F3ADFED91D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20</a:t>
            </a:fld>
            <a:endParaRPr/>
          </a:p>
        </p:txBody>
      </p:sp>
      <p:sp>
        <p:nvSpPr>
          <p:cNvPr id="279" name="CustomShape 8"/>
          <p:cNvSpPr/>
          <p:nvPr/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1200" dirty="0">
                <a:solidFill>
                  <a:srgbClr val="8B8B8B"/>
                </a:solidFill>
                <a:latin typeface="Palatino Linotype"/>
                <a:ea typeface="DejaVu Sans"/>
              </a:rPr>
              <a:t>3</a:t>
            </a:r>
            <a:r>
              <a:rPr lang="en-US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/1</a:t>
            </a:r>
            <a:r>
              <a:rPr lang="bg-BG" sz="1200" dirty="0">
                <a:solidFill>
                  <a:srgbClr val="8B8B8B"/>
                </a:solidFill>
                <a:latin typeface="Palatino Linotype"/>
                <a:ea typeface="DejaVu Sans"/>
              </a:rPr>
              <a:t>2</a:t>
            </a:r>
            <a:r>
              <a:rPr lang="en-US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/15</a:t>
            </a:r>
            <a:endParaRPr dirty="0"/>
          </a:p>
        </p:txBody>
      </p:sp>
      <p:sp>
        <p:nvSpPr>
          <p:cNvPr id="11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  <p:sp>
        <p:nvSpPr>
          <p:cNvPr id="12" name="CustomShape 9"/>
          <p:cNvSpPr/>
          <p:nvPr/>
        </p:nvSpPr>
        <p:spPr>
          <a:xfrm>
            <a:off x="816833" y="1415884"/>
            <a:ext cx="4536504" cy="936104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dirty="0" smtClean="0">
                <a:solidFill>
                  <a:srgbClr val="000000"/>
                </a:solidFill>
                <a:latin typeface="Palatino Linotype"/>
                <a:ea typeface="DejaVu Sans"/>
              </a:rPr>
              <a:t>Проект за надграждане, автоматизация на портала за отворени данни</a:t>
            </a:r>
            <a:endParaRPr sz="1400" dirty="0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5248291" y="1733705"/>
            <a:ext cx="942319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CustomShape 9"/>
          <p:cNvSpPr/>
          <p:nvPr/>
        </p:nvSpPr>
        <p:spPr>
          <a:xfrm>
            <a:off x="6085564" y="1412776"/>
            <a:ext cx="2160240" cy="936104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Нов портал + 300 обучени</a:t>
            </a:r>
            <a:endParaRPr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CustomShape 9"/>
          <p:cNvSpPr/>
          <p:nvPr/>
        </p:nvSpPr>
        <p:spPr>
          <a:xfrm>
            <a:off x="8981030" y="1422100"/>
            <a:ext cx="2276619" cy="936104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dirty="0" smtClean="0">
                <a:latin typeface="Palatino Linotype" panose="02040502050505030304" pitchFamily="18" charset="0"/>
              </a:rPr>
              <a:t>500,000 </a:t>
            </a:r>
            <a:r>
              <a:rPr lang="bg-BG" dirty="0" smtClean="0">
                <a:latin typeface="Palatino Linotype" panose="02040502050505030304" pitchFamily="18" charset="0"/>
              </a:rPr>
              <a:t>лева по ОП Добро управление</a:t>
            </a:r>
            <a:endParaRPr dirty="0">
              <a:latin typeface="Palatino Linotype" panose="02040502050505030304" pitchFamily="18" charset="0"/>
            </a:endParaRPr>
          </a:p>
        </p:txBody>
      </p:sp>
      <p:sp>
        <p:nvSpPr>
          <p:cNvPr id="16" name="Isosceles Triangle 15"/>
          <p:cNvSpPr/>
          <p:nvPr/>
        </p:nvSpPr>
        <p:spPr>
          <a:xfrm rot="5400000">
            <a:off x="8140757" y="1743028"/>
            <a:ext cx="942319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7" name="CustomShape 9"/>
          <p:cNvSpPr/>
          <p:nvPr/>
        </p:nvSpPr>
        <p:spPr>
          <a:xfrm>
            <a:off x="816833" y="2585570"/>
            <a:ext cx="4536504" cy="936104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dirty="0" smtClean="0">
                <a:solidFill>
                  <a:srgbClr val="000000"/>
                </a:solidFill>
                <a:latin typeface="Palatino Linotype"/>
                <a:ea typeface="DejaVu Sans"/>
              </a:rPr>
              <a:t>Разработване и провеждане на обучения за отворени данни 2016-2020 г. </a:t>
            </a:r>
            <a:endParaRPr sz="1400" dirty="0"/>
          </a:p>
        </p:txBody>
      </p:sp>
      <p:sp>
        <p:nvSpPr>
          <p:cNvPr id="18" name="Isosceles Triangle 17"/>
          <p:cNvSpPr/>
          <p:nvPr/>
        </p:nvSpPr>
        <p:spPr>
          <a:xfrm rot="5400000">
            <a:off x="5248291" y="2903391"/>
            <a:ext cx="942319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9" name="CustomShape 9"/>
          <p:cNvSpPr/>
          <p:nvPr/>
        </p:nvSpPr>
        <p:spPr>
          <a:xfrm>
            <a:off x="6085564" y="2582462"/>
            <a:ext cx="2160240" cy="936104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1,000</a:t>
            </a:r>
            <a:r>
              <a:rPr lang="en-US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 </a:t>
            </a:r>
            <a:r>
              <a:rPr lang="bg-BG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обучени експерти </a:t>
            </a:r>
            <a:endParaRPr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0" name="CustomShape 9"/>
          <p:cNvSpPr/>
          <p:nvPr/>
        </p:nvSpPr>
        <p:spPr>
          <a:xfrm>
            <a:off x="8981030" y="2591786"/>
            <a:ext cx="2276619" cy="936104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dirty="0" smtClean="0">
                <a:latin typeface="Palatino Linotype" panose="02040502050505030304" pitchFamily="18" charset="0"/>
              </a:rPr>
              <a:t>500,000 </a:t>
            </a:r>
            <a:r>
              <a:rPr lang="bg-BG" dirty="0" smtClean="0">
                <a:latin typeface="Palatino Linotype" panose="02040502050505030304" pitchFamily="18" charset="0"/>
              </a:rPr>
              <a:t>лева по ОП Добро управление</a:t>
            </a:r>
            <a:endParaRPr dirty="0">
              <a:latin typeface="Palatino Linotype" panose="02040502050505030304" pitchFamily="18" charset="0"/>
            </a:endParaRPr>
          </a:p>
        </p:txBody>
      </p:sp>
      <p:sp>
        <p:nvSpPr>
          <p:cNvPr id="21" name="Isosceles Triangle 20"/>
          <p:cNvSpPr/>
          <p:nvPr/>
        </p:nvSpPr>
        <p:spPr>
          <a:xfrm rot="5400000">
            <a:off x="8140757" y="2912714"/>
            <a:ext cx="942319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2" name="CustomShape 9"/>
          <p:cNvSpPr/>
          <p:nvPr/>
        </p:nvSpPr>
        <p:spPr>
          <a:xfrm>
            <a:off x="816833" y="3733529"/>
            <a:ext cx="4536504" cy="936104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dirty="0" smtClean="0">
                <a:solidFill>
                  <a:srgbClr val="000000"/>
                </a:solidFill>
                <a:latin typeface="Palatino Linotype"/>
              </a:rPr>
              <a:t>Национален портал за гео-пространствени данни </a:t>
            </a:r>
            <a:r>
              <a:rPr lang="en-US" dirty="0" smtClean="0">
                <a:solidFill>
                  <a:srgbClr val="000000"/>
                </a:solidFill>
                <a:latin typeface="Palatino Linotype"/>
              </a:rPr>
              <a:t>INSPIRE</a:t>
            </a:r>
            <a:endParaRPr sz="1400" dirty="0"/>
          </a:p>
        </p:txBody>
      </p:sp>
      <p:sp>
        <p:nvSpPr>
          <p:cNvPr id="23" name="Isosceles Triangle 22"/>
          <p:cNvSpPr/>
          <p:nvPr/>
        </p:nvSpPr>
        <p:spPr>
          <a:xfrm rot="5400000">
            <a:off x="5248291" y="4051350"/>
            <a:ext cx="942319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4" name="CustomShape 9"/>
          <p:cNvSpPr/>
          <p:nvPr/>
        </p:nvSpPr>
        <p:spPr>
          <a:xfrm>
            <a:off x="6085564" y="3730421"/>
            <a:ext cx="2160240" cy="936104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Интегриран портал</a:t>
            </a:r>
            <a:endParaRPr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5" name="CustomShape 9"/>
          <p:cNvSpPr/>
          <p:nvPr/>
        </p:nvSpPr>
        <p:spPr>
          <a:xfrm>
            <a:off x="8981030" y="3739745"/>
            <a:ext cx="2276619" cy="936104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dirty="0" smtClean="0">
                <a:latin typeface="Palatino Linotype" panose="02040502050505030304" pitchFamily="18" charset="0"/>
              </a:rPr>
              <a:t>2,0</a:t>
            </a:r>
            <a:r>
              <a:rPr lang="en-US" dirty="0" smtClean="0">
                <a:latin typeface="Palatino Linotype" panose="02040502050505030304" pitchFamily="18" charset="0"/>
              </a:rPr>
              <a:t>00,000 </a:t>
            </a:r>
            <a:r>
              <a:rPr lang="bg-BG" dirty="0" smtClean="0">
                <a:latin typeface="Palatino Linotype" panose="02040502050505030304" pitchFamily="18" charset="0"/>
              </a:rPr>
              <a:t>лева по ОП Добро управление</a:t>
            </a:r>
            <a:endParaRPr dirty="0">
              <a:latin typeface="Palatino Linotype" panose="02040502050505030304" pitchFamily="18" charset="0"/>
            </a:endParaRPr>
          </a:p>
        </p:txBody>
      </p:sp>
      <p:sp>
        <p:nvSpPr>
          <p:cNvPr id="26" name="Isosceles Triangle 25"/>
          <p:cNvSpPr/>
          <p:nvPr/>
        </p:nvSpPr>
        <p:spPr>
          <a:xfrm rot="5400000">
            <a:off x="8140757" y="4060673"/>
            <a:ext cx="942319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7" name="CustomShape 9"/>
          <p:cNvSpPr/>
          <p:nvPr/>
        </p:nvSpPr>
        <p:spPr>
          <a:xfrm>
            <a:off x="816833" y="4903215"/>
            <a:ext cx="4536504" cy="936104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dirty="0" smtClean="0">
                <a:solidFill>
                  <a:srgbClr val="000000"/>
                </a:solidFill>
                <a:latin typeface="Palatino Linotype"/>
                <a:ea typeface="DejaVu Sans"/>
              </a:rPr>
              <a:t>Разработка и внедряване на онлайн интерфейси за отворени данни</a:t>
            </a:r>
            <a:endParaRPr sz="1400" dirty="0"/>
          </a:p>
        </p:txBody>
      </p:sp>
      <p:sp>
        <p:nvSpPr>
          <p:cNvPr id="28" name="Isosceles Triangle 27"/>
          <p:cNvSpPr/>
          <p:nvPr/>
        </p:nvSpPr>
        <p:spPr>
          <a:xfrm rot="5400000">
            <a:off x="5248291" y="5221036"/>
            <a:ext cx="942319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9" name="CustomShape 9"/>
          <p:cNvSpPr/>
          <p:nvPr/>
        </p:nvSpPr>
        <p:spPr>
          <a:xfrm>
            <a:off x="6085564" y="4900107"/>
            <a:ext cx="2160240" cy="936104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b="1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500 интерфейса</a:t>
            </a:r>
            <a:endParaRPr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0" name="CustomShape 9"/>
          <p:cNvSpPr/>
          <p:nvPr/>
        </p:nvSpPr>
        <p:spPr>
          <a:xfrm>
            <a:off x="8981030" y="4909431"/>
            <a:ext cx="2276619" cy="936104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dirty="0" smtClean="0">
                <a:latin typeface="Palatino Linotype" panose="02040502050505030304" pitchFamily="18" charset="0"/>
              </a:rPr>
              <a:t>5</a:t>
            </a:r>
            <a:r>
              <a:rPr lang="bg-BG" dirty="0" smtClean="0">
                <a:latin typeface="Palatino Linotype" panose="02040502050505030304" pitchFamily="18" charset="0"/>
              </a:rPr>
              <a:t>,0</a:t>
            </a:r>
            <a:r>
              <a:rPr lang="en-US" dirty="0" smtClean="0">
                <a:latin typeface="Palatino Linotype" panose="02040502050505030304" pitchFamily="18" charset="0"/>
              </a:rPr>
              <a:t>00,000 </a:t>
            </a:r>
            <a:r>
              <a:rPr lang="bg-BG" dirty="0" smtClean="0">
                <a:latin typeface="Palatino Linotype" panose="02040502050505030304" pitchFamily="18" charset="0"/>
              </a:rPr>
              <a:t>лева по ОП Добро управление</a:t>
            </a:r>
            <a:endParaRPr dirty="0">
              <a:latin typeface="Palatino Linotype" panose="02040502050505030304" pitchFamily="18" charset="0"/>
            </a:endParaRPr>
          </a:p>
        </p:txBody>
      </p:sp>
      <p:sp>
        <p:nvSpPr>
          <p:cNvPr id="31" name="Isosceles Triangle 30"/>
          <p:cNvSpPr/>
          <p:nvPr/>
        </p:nvSpPr>
        <p:spPr>
          <a:xfrm rot="5400000">
            <a:off x="8140757" y="5230359"/>
            <a:ext cx="942319" cy="288032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05774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  <a:ea typeface="DejaVu Sans"/>
              </a:rPr>
              <a:t>Трансформиращ ефект на отворените данни</a:t>
            </a:r>
            <a:endParaRPr dirty="0"/>
          </a:p>
        </p:txBody>
      </p:sp>
      <p:sp>
        <p:nvSpPr>
          <p:cNvPr id="315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94ED605D-EFCF-426A-B355-A4DFB8C43A86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21</a:t>
            </a:fld>
            <a:endParaRPr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15010980"/>
              </p:ext>
            </p:extLst>
          </p:nvPr>
        </p:nvGraphicFramePr>
        <p:xfrm>
          <a:off x="838080" y="1268761"/>
          <a:ext cx="9676992" cy="496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838080" y="2472480"/>
            <a:ext cx="10514160" cy="87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#</a:t>
            </a:r>
            <a:r>
              <a:rPr lang="bg-BG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Данни</a:t>
            </a:r>
            <a:r>
              <a:rPr lang="en-US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K</a:t>
            </a:r>
            <a:r>
              <a:rPr lang="bg-BG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анят2</a:t>
            </a:r>
            <a:r>
              <a:rPr lang="en-US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: </a:t>
            </a:r>
            <a:r>
              <a:rPr lang="bg-BG" sz="3200" b="1" dirty="0" smtClean="0">
                <a:solidFill>
                  <a:srgbClr val="002060"/>
                </a:solidFill>
                <a:latin typeface="Palatino Linotype"/>
                <a:ea typeface="DejaVu Sans"/>
              </a:rPr>
              <a:t>Благодаря за вниманието!</a:t>
            </a:r>
            <a:endParaRPr sz="1600" dirty="0"/>
          </a:p>
        </p:txBody>
      </p:sp>
      <p:sp>
        <p:nvSpPr>
          <p:cNvPr id="194" name="CustomShape 2"/>
          <p:cNvSpPr/>
          <p:nvPr/>
        </p:nvSpPr>
        <p:spPr>
          <a:xfrm>
            <a:off x="1523880" y="3966120"/>
            <a:ext cx="9142560" cy="234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bg-BG" sz="1600" dirty="0" smtClean="0"/>
          </a:p>
          <a:p>
            <a:pPr algn="ctr">
              <a:lnSpc>
                <a:spcPct val="100000"/>
              </a:lnSpc>
            </a:pPr>
            <a:endParaRPr lang="bg-BG" sz="1600" dirty="0" smtClean="0"/>
          </a:p>
          <a:p>
            <a:pPr algn="ctr">
              <a:lnSpc>
                <a:spcPct val="100000"/>
              </a:lnSpc>
            </a:pPr>
            <a:endParaRPr lang="bg-BG" sz="1600" dirty="0" smtClean="0"/>
          </a:p>
          <a:p>
            <a:pPr algn="ctr">
              <a:lnSpc>
                <a:spcPct val="100000"/>
              </a:lnSpc>
            </a:pPr>
            <a:r>
              <a:rPr lang="bg-BG" sz="2000" b="1" dirty="0" smtClean="0">
                <a:solidFill>
                  <a:srgbClr val="000000"/>
                </a:solidFill>
                <a:latin typeface="Palatino Linotype"/>
                <a:ea typeface="DejaVu Sans"/>
              </a:rPr>
              <a:t>д-р </a:t>
            </a:r>
            <a:r>
              <a:rPr lang="bg-BG" sz="2400" b="1" dirty="0" smtClean="0">
                <a:solidFill>
                  <a:srgbClr val="000000"/>
                </a:solidFill>
                <a:latin typeface="Palatino Linotype"/>
                <a:ea typeface="DejaVu Sans"/>
              </a:rPr>
              <a:t>Антон Герунов</a:t>
            </a:r>
            <a:endParaRPr lang="bg-BG" dirty="0" smtClean="0"/>
          </a:p>
          <a:p>
            <a:pPr algn="ctr">
              <a:lnSpc>
                <a:spcPct val="100000"/>
              </a:lnSpc>
            </a:pPr>
            <a:r>
              <a:rPr lang="bg-BG" i="1" dirty="0" smtClean="0">
                <a:solidFill>
                  <a:srgbClr val="000000"/>
                </a:solidFill>
                <a:latin typeface="Palatino Linotype"/>
                <a:ea typeface="DejaVu Sans"/>
              </a:rPr>
              <a:t>Началник на Политическия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sz="1400" dirty="0"/>
          </a:p>
        </p:txBody>
      </p:sp>
      <p:sp>
        <p:nvSpPr>
          <p:cNvPr id="196" name="CustomShape 4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18BFB1E6-F633-4292-9FEF-1A28B53DF2BE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22</a:t>
            </a:fld>
            <a:endParaRPr/>
          </a:p>
        </p:txBody>
      </p:sp>
      <p:sp>
        <p:nvSpPr>
          <p:cNvPr id="6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76933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002060"/>
                </a:solidFill>
                <a:latin typeface="Palatino Linotype"/>
                <a:ea typeface="DejaVu Sans"/>
              </a:rPr>
              <a:t>Съдържание</a:t>
            </a:r>
            <a:endParaRPr/>
          </a:p>
        </p:txBody>
      </p:sp>
      <p:sp>
        <p:nvSpPr>
          <p:cNvPr id="198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E84D4876-4700-4991-8E59-C24C5004B783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3</a:t>
            </a:fld>
            <a:endParaRPr/>
          </a:p>
        </p:txBody>
      </p:sp>
      <p:sp>
        <p:nvSpPr>
          <p:cNvPr id="201" name="CustomShape 5"/>
          <p:cNvSpPr/>
          <p:nvPr/>
        </p:nvSpPr>
        <p:spPr>
          <a:xfrm>
            <a:off x="1793880" y="1987263"/>
            <a:ext cx="9578160" cy="767520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</a:rPr>
              <a:t>Отворените данни – инструмент за бизнес и политика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2" name="CustomShape 6"/>
          <p:cNvSpPr/>
          <p:nvPr/>
        </p:nvSpPr>
        <p:spPr>
          <a:xfrm>
            <a:off x="818280" y="1987263"/>
            <a:ext cx="805680" cy="767520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  <a:ea typeface="DejaVu Sans"/>
              </a:rPr>
              <a:t>1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3" name="CustomShape 7"/>
          <p:cNvSpPr/>
          <p:nvPr/>
        </p:nvSpPr>
        <p:spPr>
          <a:xfrm>
            <a:off x="1780920" y="289698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</a:rPr>
              <a:t>Преглед на прогреса през 2015 г.</a:t>
            </a:r>
            <a:endParaRPr dirty="0"/>
          </a:p>
        </p:txBody>
      </p:sp>
      <p:sp>
        <p:nvSpPr>
          <p:cNvPr id="204" name="CustomShape 8"/>
          <p:cNvSpPr/>
          <p:nvPr/>
        </p:nvSpPr>
        <p:spPr>
          <a:xfrm>
            <a:off x="804960" y="289698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2</a:t>
            </a:r>
            <a:endParaRPr dirty="0"/>
          </a:p>
        </p:txBody>
      </p:sp>
      <p:sp>
        <p:nvSpPr>
          <p:cNvPr id="205" name="CustomShape 9"/>
          <p:cNvSpPr/>
          <p:nvPr/>
        </p:nvSpPr>
        <p:spPr>
          <a:xfrm>
            <a:off x="1793880" y="380670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Порталът за отворени данни – размисли и статистика</a:t>
            </a:r>
            <a:endParaRPr dirty="0"/>
          </a:p>
        </p:txBody>
      </p:sp>
      <p:sp>
        <p:nvSpPr>
          <p:cNvPr id="206" name="CustomShape 10"/>
          <p:cNvSpPr/>
          <p:nvPr/>
        </p:nvSpPr>
        <p:spPr>
          <a:xfrm>
            <a:off x="818280" y="380670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3</a:t>
            </a:r>
            <a:endParaRPr dirty="0"/>
          </a:p>
        </p:txBody>
      </p:sp>
      <p:sp>
        <p:nvSpPr>
          <p:cNvPr id="16" name="CustomShape 9"/>
          <p:cNvSpPr/>
          <p:nvPr/>
        </p:nvSpPr>
        <p:spPr>
          <a:xfrm>
            <a:off x="1773088" y="4749712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Поглед напред и развитие на екосистемата</a:t>
            </a:r>
            <a:endParaRPr dirty="0"/>
          </a:p>
        </p:txBody>
      </p:sp>
      <p:sp>
        <p:nvSpPr>
          <p:cNvPr id="17" name="CustomShape 10"/>
          <p:cNvSpPr/>
          <p:nvPr/>
        </p:nvSpPr>
        <p:spPr>
          <a:xfrm>
            <a:off x="797488" y="4749712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4</a:t>
            </a:r>
            <a:endParaRPr dirty="0"/>
          </a:p>
        </p:txBody>
      </p:sp>
      <p:sp>
        <p:nvSpPr>
          <p:cNvPr id="18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179516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  <a:ea typeface="DejaVu Sans"/>
              </a:rPr>
              <a:t>Отворените данни като обществен инструмент</a:t>
            </a:r>
            <a:endParaRPr dirty="0"/>
          </a:p>
        </p:txBody>
      </p:sp>
      <p:sp>
        <p:nvSpPr>
          <p:cNvPr id="260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08F1E52A-DB73-460F-AFF5-2C0352855D49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4</a:t>
            </a:fld>
            <a:endParaRPr/>
          </a:p>
        </p:txBody>
      </p:sp>
      <p:sp>
        <p:nvSpPr>
          <p:cNvPr id="10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479376" y="1290497"/>
          <a:ext cx="10514160" cy="4797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17247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  <a:ea typeface="DejaVu Sans"/>
              </a:rPr>
              <a:t>Ползите от отварянето на данни са значителни</a:t>
            </a:r>
            <a:endParaRPr dirty="0"/>
          </a:p>
        </p:txBody>
      </p:sp>
      <p:sp>
        <p:nvSpPr>
          <p:cNvPr id="210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/>
            <a:fld id="{79586737-B74F-448D-95AE-F779BDD26112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/>
              <a:t>5</a:t>
            </a:fld>
            <a:endParaRPr sz="1200" dirty="0">
              <a:solidFill>
                <a:srgbClr val="8B8B8B"/>
              </a:solidFill>
              <a:latin typeface="Palatino Linotype"/>
              <a:ea typeface="DejaVu Sans"/>
            </a:endParaRPr>
          </a:p>
        </p:txBody>
      </p:sp>
      <p:graphicFrame>
        <p:nvGraphicFramePr>
          <p:cNvPr id="3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288881"/>
              </p:ext>
            </p:extLst>
          </p:nvPr>
        </p:nvGraphicFramePr>
        <p:xfrm>
          <a:off x="1394517" y="1187354"/>
          <a:ext cx="9401285" cy="5195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  <a:ea typeface="DejaVu Sans"/>
              </a:rPr>
              <a:t>Ползи за България</a:t>
            </a:r>
            <a:r>
              <a:rPr lang="en-US" sz="3200" dirty="0" smtClean="0">
                <a:solidFill>
                  <a:srgbClr val="002060"/>
                </a:solidFill>
                <a:latin typeface="Palatino Linotype"/>
                <a:ea typeface="DejaVu Sans"/>
              </a:rPr>
              <a:t> </a:t>
            </a:r>
            <a:r>
              <a:rPr lang="bg-BG" sz="3200" dirty="0" smtClean="0">
                <a:solidFill>
                  <a:srgbClr val="002060"/>
                </a:solidFill>
                <a:latin typeface="Palatino Linotype"/>
                <a:ea typeface="DejaVu Sans"/>
              </a:rPr>
              <a:t>до 2020 г. – над 300 млн. лева</a:t>
            </a:r>
            <a:endParaRPr dirty="0"/>
          </a:p>
        </p:txBody>
      </p:sp>
      <p:sp>
        <p:nvSpPr>
          <p:cNvPr id="260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08F1E52A-DB73-460F-AFF5-2C0352855D49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6</a:t>
            </a:fld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7728511" y="5301208"/>
            <a:ext cx="3511903" cy="46166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/>
            <a:r>
              <a:rPr lang="bg-BG" dirty="0" smtClean="0">
                <a:solidFill>
                  <a:srgbClr val="8B8B8B"/>
                </a:solidFill>
                <a:latin typeface="Palatino Linotype"/>
                <a:ea typeface="DejaVu Sans"/>
              </a:rPr>
              <a:t>Източник: „</a:t>
            </a:r>
            <a:r>
              <a:rPr lang="en-US" dirty="0" smtClean="0">
                <a:solidFill>
                  <a:srgbClr val="8B8B8B"/>
                </a:solidFill>
                <a:latin typeface="Palatino Linotype"/>
                <a:ea typeface="DejaVu Sans"/>
              </a:rPr>
              <a:t>Creating Value through Open Data”, EC</a:t>
            </a:r>
            <a:r>
              <a:rPr lang="bg-BG" dirty="0" smtClean="0">
                <a:solidFill>
                  <a:srgbClr val="8B8B8B"/>
                </a:solidFill>
                <a:latin typeface="Palatino Linotype"/>
                <a:ea typeface="DejaVu Sans"/>
              </a:rPr>
              <a:t> </a:t>
            </a:r>
            <a:r>
              <a:rPr lang="bg-BG" dirty="0" smtClean="0">
                <a:latin typeface="Palatino Linotype"/>
              </a:rPr>
              <a:t> </a:t>
            </a:r>
            <a:endParaRPr lang="bg-BG" dirty="0">
              <a:latin typeface="Palatino Linotype"/>
              <a:ea typeface="DejaVu Sans"/>
            </a:endParaRPr>
          </a:p>
        </p:txBody>
      </p:sp>
      <p:graphicFrame>
        <p:nvGraphicFramePr>
          <p:cNvPr id="9" name="Diagram 8"/>
          <p:cNvGraphicFramePr/>
          <p:nvPr>
            <p:extLst/>
          </p:nvPr>
        </p:nvGraphicFramePr>
        <p:xfrm>
          <a:off x="1055440" y="1340768"/>
          <a:ext cx="10073148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251717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002060"/>
                </a:solidFill>
                <a:latin typeface="Palatino Linotype"/>
                <a:ea typeface="DejaVu Sans"/>
              </a:rPr>
              <a:t>Съдържание</a:t>
            </a:r>
            <a:endParaRPr/>
          </a:p>
        </p:txBody>
      </p:sp>
      <p:sp>
        <p:nvSpPr>
          <p:cNvPr id="198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E84D4876-4700-4991-8E59-C24C5004B783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7</a:t>
            </a:fld>
            <a:endParaRPr/>
          </a:p>
        </p:txBody>
      </p:sp>
      <p:sp>
        <p:nvSpPr>
          <p:cNvPr id="201" name="CustomShape 5"/>
          <p:cNvSpPr/>
          <p:nvPr/>
        </p:nvSpPr>
        <p:spPr>
          <a:xfrm>
            <a:off x="1793880" y="198726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</a:rPr>
              <a:t>Отворените данни – инструмент за бизнес и политика</a:t>
            </a:r>
            <a:endParaRPr dirty="0"/>
          </a:p>
        </p:txBody>
      </p:sp>
      <p:sp>
        <p:nvSpPr>
          <p:cNvPr id="202" name="CustomShape 6"/>
          <p:cNvSpPr/>
          <p:nvPr/>
        </p:nvSpPr>
        <p:spPr>
          <a:xfrm>
            <a:off x="818280" y="198726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1</a:t>
            </a:r>
            <a:endParaRPr dirty="0"/>
          </a:p>
        </p:txBody>
      </p:sp>
      <p:sp>
        <p:nvSpPr>
          <p:cNvPr id="203" name="CustomShape 7"/>
          <p:cNvSpPr/>
          <p:nvPr/>
        </p:nvSpPr>
        <p:spPr>
          <a:xfrm>
            <a:off x="1780920" y="2896983"/>
            <a:ext cx="9578160" cy="767520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</a:rPr>
              <a:t>Преглед на прогреса през 2015 г.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4" name="CustomShape 8"/>
          <p:cNvSpPr/>
          <p:nvPr/>
        </p:nvSpPr>
        <p:spPr>
          <a:xfrm>
            <a:off x="804960" y="2896983"/>
            <a:ext cx="805680" cy="767520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chemeClr val="bg1"/>
                </a:solidFill>
                <a:latin typeface="Palatino Linotype"/>
                <a:ea typeface="DejaVu Sans"/>
              </a:rPr>
              <a:t>2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05" name="CustomShape 9"/>
          <p:cNvSpPr/>
          <p:nvPr/>
        </p:nvSpPr>
        <p:spPr>
          <a:xfrm>
            <a:off x="1793880" y="3806703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Порталът за отворени данни – размисли и статистика</a:t>
            </a:r>
            <a:endParaRPr dirty="0"/>
          </a:p>
        </p:txBody>
      </p:sp>
      <p:sp>
        <p:nvSpPr>
          <p:cNvPr id="206" name="CustomShape 10"/>
          <p:cNvSpPr/>
          <p:nvPr/>
        </p:nvSpPr>
        <p:spPr>
          <a:xfrm>
            <a:off x="818280" y="3806703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3</a:t>
            </a:r>
            <a:endParaRPr dirty="0"/>
          </a:p>
        </p:txBody>
      </p:sp>
      <p:sp>
        <p:nvSpPr>
          <p:cNvPr id="16" name="CustomShape 9"/>
          <p:cNvSpPr/>
          <p:nvPr/>
        </p:nvSpPr>
        <p:spPr>
          <a:xfrm>
            <a:off x="1773088" y="4749712"/>
            <a:ext cx="957816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Поглед напред и развитие на екосистемата</a:t>
            </a:r>
            <a:endParaRPr dirty="0"/>
          </a:p>
        </p:txBody>
      </p:sp>
      <p:sp>
        <p:nvSpPr>
          <p:cNvPr id="17" name="CustomShape 10"/>
          <p:cNvSpPr/>
          <p:nvPr/>
        </p:nvSpPr>
        <p:spPr>
          <a:xfrm>
            <a:off x="797488" y="4749712"/>
            <a:ext cx="805680" cy="767520"/>
          </a:xfrm>
          <a:prstGeom prst="rect">
            <a:avLst/>
          </a:prstGeom>
          <a:solidFill>
            <a:srgbClr val="FFFFFF"/>
          </a:solidFill>
          <a:ln w="19050">
            <a:solidFill>
              <a:srgbClr val="002060"/>
            </a:solidFill>
            <a:miter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2400" dirty="0" smtClean="0">
                <a:solidFill>
                  <a:srgbClr val="000000"/>
                </a:solidFill>
                <a:latin typeface="Palatino Linotype"/>
                <a:ea typeface="DejaVu Sans"/>
              </a:rPr>
              <a:t>4</a:t>
            </a:r>
            <a:endParaRPr dirty="0"/>
          </a:p>
        </p:txBody>
      </p:sp>
      <p:sp>
        <p:nvSpPr>
          <p:cNvPr id="18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43686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</a:rPr>
              <a:t>Данни канят 2015: Следващи стъпки</a:t>
            </a:r>
            <a:endParaRPr dirty="0"/>
          </a:p>
        </p:txBody>
      </p:sp>
      <p:sp>
        <p:nvSpPr>
          <p:cNvPr id="315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94ED605D-EFCF-426A-B355-A4DFB8C43A86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8</a:t>
            </a:fld>
            <a:endParaRPr/>
          </a:p>
        </p:txBody>
      </p:sp>
      <p:sp>
        <p:nvSpPr>
          <p:cNvPr id="7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  <p:sp>
        <p:nvSpPr>
          <p:cNvPr id="21" name="Rectangle 20"/>
          <p:cNvSpPr/>
          <p:nvPr/>
        </p:nvSpPr>
        <p:spPr>
          <a:xfrm>
            <a:off x="1762560" y="1279358"/>
            <a:ext cx="9582773" cy="768133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Приемане на </a:t>
            </a:r>
            <a:r>
              <a:rPr lang="bg-BG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ЗИД на ЗДОИ </a:t>
            </a:r>
            <a:r>
              <a:rPr lang="bg-BG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и изготвяне на подзаконова нормативна уредба;</a:t>
            </a:r>
            <a:endParaRPr lang="bg-BG" sz="16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62557" y="2105602"/>
            <a:ext cx="9582773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Адаптиране на допустими лицензи 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за предоставяне на данни за повторна употреба, съвместими с ангажиментите по «Партньорство за открито управление»;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43309" y="1278564"/>
            <a:ext cx="807027" cy="768927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1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3309" y="2105602"/>
            <a:ext cx="807027" cy="768927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2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64719" y="2932640"/>
            <a:ext cx="9582776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Изготвяне и приемане на </a:t>
            </a:r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правила и технологични насоки 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за публикуване на данни в машинно-четим формат;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43309" y="2932640"/>
            <a:ext cx="807027" cy="768927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3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53427" y="3759676"/>
            <a:ext cx="9582775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Отваряне на </a:t>
            </a:r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първите 119 набора от данни 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до края на годината и </a:t>
            </a:r>
            <a:r>
              <a:rPr lang="bg-BG" sz="1600" b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приоритизация</a:t>
            </a:r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на следващи;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43309" y="3759678"/>
            <a:ext cx="807027" cy="768927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4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43308" y="5413754"/>
            <a:ext cx="807027" cy="768927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>
                <a:solidFill>
                  <a:schemeClr val="bg1"/>
                </a:solidFill>
                <a:latin typeface="Palatino Linotype" panose="02040502050505030304" pitchFamily="18" charset="0"/>
              </a:rPr>
              <a:t>6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764723" y="5413753"/>
            <a:ext cx="9582772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Популяризиране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 на инициативата сред гражданите и бизнеса.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43309" y="4586716"/>
            <a:ext cx="807027" cy="768927"/>
          </a:xfrm>
          <a:prstGeom prst="rect">
            <a:avLst/>
          </a:prstGeom>
          <a:solidFill>
            <a:srgbClr val="002060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20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5</a:t>
            </a:r>
            <a:endParaRPr lang="bg-BG" sz="2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64723" y="4586716"/>
            <a:ext cx="9582772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Запознаване и насърчаване на администрацията 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за прилагане на инициативата за Отворени данни; </a:t>
            </a:r>
          </a:p>
        </p:txBody>
      </p:sp>
    </p:spTree>
    <p:extLst>
      <p:ext uri="{BB962C8B-B14F-4D97-AF65-F5344CB8AC3E}">
        <p14:creationId xmlns:p14="http://schemas.microsoft.com/office/powerpoint/2010/main" val="31475593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CustomShape 1"/>
          <p:cNvSpPr/>
          <p:nvPr/>
        </p:nvSpPr>
        <p:spPr>
          <a:xfrm>
            <a:off x="838080" y="365040"/>
            <a:ext cx="10514160" cy="631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bg-BG" sz="3200" dirty="0" smtClean="0">
                <a:solidFill>
                  <a:srgbClr val="002060"/>
                </a:solidFill>
                <a:latin typeface="Palatino Linotype"/>
              </a:rPr>
              <a:t>Данни канят 2015: Прогрес по следващите стъпки</a:t>
            </a:r>
            <a:endParaRPr lang="bg-BG" sz="3200" dirty="0"/>
          </a:p>
        </p:txBody>
      </p:sp>
      <p:sp>
        <p:nvSpPr>
          <p:cNvPr id="315" name="CustomShape 2"/>
          <p:cNvSpPr/>
          <p:nvPr/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fld id="{94ED605D-EFCF-426A-B355-A4DFB8C43A86}" type="slidenum">
              <a:rPr lang="en-US" sz="1200">
                <a:solidFill>
                  <a:srgbClr val="8B8B8B"/>
                </a:solidFill>
                <a:latin typeface="Palatino Linotype"/>
                <a:ea typeface="DejaVu Sans"/>
              </a:rPr>
              <a:pPr algn="r">
                <a:lnSpc>
                  <a:spcPct val="100000"/>
                </a:lnSpc>
              </a:pPr>
              <a:t>9</a:t>
            </a:fld>
            <a:endParaRPr/>
          </a:p>
        </p:txBody>
      </p:sp>
      <p:sp>
        <p:nvSpPr>
          <p:cNvPr id="7" name="CustomShape 3"/>
          <p:cNvSpPr/>
          <p:nvPr/>
        </p:nvSpPr>
        <p:spPr>
          <a:xfrm>
            <a:off x="3110040" y="6382440"/>
            <a:ext cx="6045480" cy="363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bg-BG" sz="1200" dirty="0" smtClean="0">
                <a:solidFill>
                  <a:srgbClr val="8B8B8B"/>
                </a:solidFill>
                <a:latin typeface="Palatino Linotype"/>
                <a:ea typeface="DejaVu Sans"/>
              </a:rPr>
              <a:t>Политически кабинет на Заместник министър-председателя по коалиционна политика и държавна администрация и министър на вътрешните работи</a:t>
            </a:r>
            <a:endParaRPr lang="bg-BG" dirty="0"/>
          </a:p>
        </p:txBody>
      </p:sp>
      <p:sp>
        <p:nvSpPr>
          <p:cNvPr id="21" name="Rectangle 20"/>
          <p:cNvSpPr/>
          <p:nvPr/>
        </p:nvSpPr>
        <p:spPr>
          <a:xfrm>
            <a:off x="1762560" y="1279358"/>
            <a:ext cx="9582773" cy="768133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Приемане на </a:t>
            </a:r>
            <a:r>
              <a:rPr lang="bg-BG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ЗИД на ЗДОИ </a:t>
            </a:r>
            <a:r>
              <a:rPr lang="bg-BG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и изготвяне на подзаконова нормативна уредба;</a:t>
            </a:r>
            <a:endParaRPr lang="bg-BG" sz="16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62557" y="2105602"/>
            <a:ext cx="9582773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Адаптиране на допустими лицензи 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за предоставяне на данни за повторна употреба, съвместими с ангажиментите по «Партньорство за открито управление»;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43309" y="1278564"/>
            <a:ext cx="807027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dirty="0">
                <a:solidFill>
                  <a:srgbClr val="00B050"/>
                </a:solidFill>
                <a:latin typeface="Palatino Linotype" panose="02040502050505030304" pitchFamily="18" charset="0"/>
                <a:sym typeface="Wingdings" panose="05000000000000000000" pitchFamily="2" charset="2"/>
              </a:rPr>
              <a:t></a:t>
            </a:r>
            <a:endParaRPr lang="bg-BG" sz="4000" dirty="0">
              <a:solidFill>
                <a:srgbClr val="00B05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64719" y="2932640"/>
            <a:ext cx="9582776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Изготвяне и приемане на </a:t>
            </a:r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правила и технологични насоки 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за публикуване на данни в машинно-четим формат;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53427" y="3759676"/>
            <a:ext cx="9582775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Отваряне на </a:t>
            </a:r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първите 119 набора от данни 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до края на годината и </a:t>
            </a:r>
            <a:r>
              <a:rPr lang="bg-BG" sz="1600" b="1" dirty="0" err="1">
                <a:solidFill>
                  <a:schemeClr val="tx1"/>
                </a:solidFill>
                <a:latin typeface="Palatino Linotype" panose="02040502050505030304" pitchFamily="18" charset="0"/>
              </a:rPr>
              <a:t>приоритизация</a:t>
            </a:r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на следващи;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764723" y="5413753"/>
            <a:ext cx="9582772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Популяризиране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 на инициативата сред гражданите и бизнеса.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764723" y="4586716"/>
            <a:ext cx="9582772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16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Запознаване и насърчаване на администрацията </a:t>
            </a:r>
            <a:r>
              <a:rPr lang="bg-BG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за прилагане на инициативата за Отворени данни;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38080" y="2105601"/>
            <a:ext cx="807027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dirty="0">
                <a:solidFill>
                  <a:srgbClr val="00B050"/>
                </a:solidFill>
                <a:latin typeface="Palatino Linotype" panose="02040502050505030304" pitchFamily="18" charset="0"/>
                <a:sym typeface="Wingdings" panose="05000000000000000000" pitchFamily="2" charset="2"/>
              </a:rPr>
              <a:t></a:t>
            </a:r>
            <a:endParaRPr lang="bg-BG" sz="4000" dirty="0">
              <a:solidFill>
                <a:srgbClr val="00B05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8079" y="2932640"/>
            <a:ext cx="807027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dirty="0">
                <a:solidFill>
                  <a:srgbClr val="00B050"/>
                </a:solidFill>
                <a:latin typeface="Palatino Linotype" panose="02040502050505030304" pitchFamily="18" charset="0"/>
                <a:sym typeface="Wingdings" panose="05000000000000000000" pitchFamily="2" charset="2"/>
              </a:rPr>
              <a:t></a:t>
            </a:r>
            <a:endParaRPr lang="bg-BG" sz="4000" dirty="0">
              <a:solidFill>
                <a:srgbClr val="00B05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38078" y="3759675"/>
            <a:ext cx="807027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dirty="0">
                <a:solidFill>
                  <a:srgbClr val="00B050"/>
                </a:solidFill>
                <a:latin typeface="Palatino Linotype" panose="02040502050505030304" pitchFamily="18" charset="0"/>
                <a:sym typeface="Wingdings" panose="05000000000000000000" pitchFamily="2" charset="2"/>
              </a:rPr>
              <a:t></a:t>
            </a:r>
            <a:endParaRPr lang="bg-BG" sz="4000" dirty="0">
              <a:solidFill>
                <a:srgbClr val="00B05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38078" y="4593325"/>
            <a:ext cx="807027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dirty="0">
                <a:solidFill>
                  <a:srgbClr val="00B050"/>
                </a:solidFill>
                <a:latin typeface="Palatino Linotype" panose="02040502050505030304" pitchFamily="18" charset="0"/>
                <a:sym typeface="Wingdings" panose="05000000000000000000" pitchFamily="2" charset="2"/>
              </a:rPr>
              <a:t></a:t>
            </a:r>
            <a:endParaRPr lang="bg-BG" sz="4000" dirty="0">
              <a:solidFill>
                <a:srgbClr val="00B05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38078" y="5426975"/>
            <a:ext cx="807027" cy="76892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dirty="0">
                <a:solidFill>
                  <a:srgbClr val="00B050"/>
                </a:solidFill>
                <a:latin typeface="Palatino Linotype" panose="02040502050505030304" pitchFamily="18" charset="0"/>
                <a:sym typeface="Wingdings" panose="05000000000000000000" pitchFamily="2" charset="2"/>
              </a:rPr>
              <a:t></a:t>
            </a:r>
            <a:endParaRPr lang="bg-BG" sz="4000" dirty="0">
              <a:solidFill>
                <a:srgbClr val="00B05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234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1312</Words>
  <Application>Microsoft Office PowerPoint</Application>
  <PresentationFormat>Widescreen</PresentationFormat>
  <Paragraphs>228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DejaVu Sans</vt:lpstr>
      <vt:lpstr>Palatino Linotype</vt:lpstr>
      <vt:lpstr>StarSymbol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Калина Чернева</dc:creator>
  <cp:lastModifiedBy>Reni Antonova</cp:lastModifiedBy>
  <cp:revision>85</cp:revision>
  <dcterms:modified xsi:type="dcterms:W3CDTF">2016-05-17T13:50:27Z</dcterms:modified>
</cp:coreProperties>
</file>